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46"/>
  </p:notesMasterIdLst>
  <p:sldIdLst>
    <p:sldId id="256" r:id="rId2"/>
    <p:sldId id="259" r:id="rId3"/>
    <p:sldId id="261" r:id="rId4"/>
    <p:sldId id="260" r:id="rId5"/>
    <p:sldId id="264" r:id="rId6"/>
    <p:sldId id="269" r:id="rId7"/>
    <p:sldId id="266" r:id="rId8"/>
    <p:sldId id="267" r:id="rId9"/>
    <p:sldId id="268" r:id="rId10"/>
    <p:sldId id="265" r:id="rId11"/>
    <p:sldId id="298" r:id="rId12"/>
    <p:sldId id="299" r:id="rId13"/>
    <p:sldId id="300" r:id="rId14"/>
    <p:sldId id="303" r:id="rId15"/>
    <p:sldId id="301" r:id="rId16"/>
    <p:sldId id="302" r:id="rId17"/>
    <p:sldId id="304" r:id="rId18"/>
    <p:sldId id="270" r:id="rId19"/>
    <p:sldId id="271" r:id="rId20"/>
    <p:sldId id="307" r:id="rId21"/>
    <p:sldId id="272" r:id="rId22"/>
    <p:sldId id="273" r:id="rId23"/>
    <p:sldId id="277" r:id="rId24"/>
    <p:sldId id="305" r:id="rId25"/>
    <p:sldId id="263" r:id="rId26"/>
    <p:sldId id="257" r:id="rId27"/>
    <p:sldId id="258" r:id="rId28"/>
    <p:sldId id="306" r:id="rId29"/>
    <p:sldId id="308" r:id="rId30"/>
    <p:sldId id="309" r:id="rId31"/>
    <p:sldId id="275" r:id="rId32"/>
    <p:sldId id="276" r:id="rId33"/>
    <p:sldId id="297" r:id="rId34"/>
    <p:sldId id="310" r:id="rId35"/>
    <p:sldId id="262" r:id="rId36"/>
    <p:sldId id="294" r:id="rId37"/>
    <p:sldId id="278" r:id="rId38"/>
    <p:sldId id="295" r:id="rId39"/>
    <p:sldId id="296" r:id="rId40"/>
    <p:sldId id="311" r:id="rId41"/>
    <p:sldId id="290" r:id="rId42"/>
    <p:sldId id="291" r:id="rId43"/>
    <p:sldId id="292" r:id="rId44"/>
    <p:sldId id="29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37F575-0590-4AB8-B00E-31251AE1CAA6}">
          <p14:sldIdLst/>
        </p14:section>
        <p14:section name="Front matter" id="{99680FA5-AED9-40DD-B78E-B171ACA35F47}">
          <p14:sldIdLst>
            <p14:sldId id="256"/>
            <p14:sldId id="259"/>
            <p14:sldId id="261"/>
          </p14:sldIdLst>
        </p14:section>
        <p14:section name="Intro" id="{83E5EC24-0F17-44CF-ABE6-13D8621048FC}">
          <p14:sldIdLst>
            <p14:sldId id="260"/>
            <p14:sldId id="264"/>
            <p14:sldId id="269"/>
            <p14:sldId id="266"/>
            <p14:sldId id="267"/>
            <p14:sldId id="268"/>
            <p14:sldId id="265"/>
            <p14:sldId id="298"/>
            <p14:sldId id="299"/>
            <p14:sldId id="300"/>
            <p14:sldId id="303"/>
            <p14:sldId id="301"/>
            <p14:sldId id="302"/>
            <p14:sldId id="304"/>
          </p14:sldIdLst>
        </p14:section>
        <p14:section name="Integrations" id="{5D6A72EA-B49E-44C4-867E-BA0371622B8E}">
          <p14:sldIdLst>
            <p14:sldId id="270"/>
            <p14:sldId id="271"/>
            <p14:sldId id="307"/>
            <p14:sldId id="272"/>
            <p14:sldId id="273"/>
            <p14:sldId id="277"/>
            <p14:sldId id="305"/>
            <p14:sldId id="263"/>
          </p14:sldIdLst>
        </p14:section>
        <p14:section name="Umbraco 13" id="{2A166FD8-7AF4-4204-9652-19C9FC6794EB}">
          <p14:sldIdLst>
            <p14:sldId id="257"/>
            <p14:sldId id="258"/>
          </p14:sldIdLst>
        </p14:section>
        <p14:section name="Diagram Types and Usage" id="{0498A4F6-6EC5-4B2A-864C-355190FA16BC}">
          <p14:sldIdLst>
            <p14:sldId id="306"/>
            <p14:sldId id="308"/>
            <p14:sldId id="309"/>
            <p14:sldId id="275"/>
            <p14:sldId id="276"/>
            <p14:sldId id="297"/>
            <p14:sldId id="310"/>
          </p14:sldIdLst>
        </p14:section>
        <p14:section name="Reflections" id="{F0C81EEE-7B76-468B-AE1F-1EBBB633F027}">
          <p14:sldIdLst>
            <p14:sldId id="262"/>
            <p14:sldId id="294"/>
            <p14:sldId id="278"/>
            <p14:sldId id="295"/>
            <p14:sldId id="296"/>
            <p14:sldId id="311"/>
          </p14:sldIdLst>
        </p14:section>
        <p14:section name="Outro" id="{30F5F4AF-53C1-49E8-9B31-55E636B74A38}">
          <p14:sldIdLst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2AE8BA-E2EF-4FDA-8851-F5B54E127DB0}" v="138" dt="2024-11-03T21:35:03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1" autoAdjust="0"/>
    <p:restoredTop sz="90490" autoAdjust="0"/>
  </p:normalViewPr>
  <p:slideViewPr>
    <p:cSldViewPr snapToGrid="0">
      <p:cViewPr varScale="1">
        <p:scale>
          <a:sx n="76" d="100"/>
          <a:sy n="76" d="100"/>
        </p:scale>
        <p:origin x="91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Jackson" userId="f7ce67c893012498" providerId="LiveId" clId="{6D2AE8BA-E2EF-4FDA-8851-F5B54E127DB0}"/>
    <pc:docChg chg="undo custSel addSld delSld modSld sldOrd modMainMaster addSection modSection">
      <pc:chgData name="Richard Jackson" userId="f7ce67c893012498" providerId="LiveId" clId="{6D2AE8BA-E2EF-4FDA-8851-F5B54E127DB0}" dt="2024-11-03T21:35:26.875" v="3607" actId="1076"/>
      <pc:docMkLst>
        <pc:docMk/>
      </pc:docMkLst>
      <pc:sldChg chg="modTransition">
        <pc:chgData name="Richard Jackson" userId="f7ce67c893012498" providerId="LiveId" clId="{6D2AE8BA-E2EF-4FDA-8851-F5B54E127DB0}" dt="2024-11-03T19:09:37.063" v="1229"/>
        <pc:sldMkLst>
          <pc:docMk/>
          <pc:sldMk cId="2855506389" sldId="256"/>
        </pc:sldMkLst>
      </pc:sldChg>
      <pc:sldChg chg="addSp delSp modSp new mod ord modTransition">
        <pc:chgData name="Richard Jackson" userId="f7ce67c893012498" providerId="LiveId" clId="{6D2AE8BA-E2EF-4FDA-8851-F5B54E127DB0}" dt="2024-11-03T21:16:57.176" v="3387"/>
        <pc:sldMkLst>
          <pc:docMk/>
          <pc:sldMk cId="2652183034" sldId="257"/>
        </pc:sldMkLst>
        <pc:spChg chg="mod">
          <ac:chgData name="Richard Jackson" userId="f7ce67c893012498" providerId="LiveId" clId="{6D2AE8BA-E2EF-4FDA-8851-F5B54E127DB0}" dt="2024-11-03T18:04:16.049" v="26" actId="14100"/>
          <ac:spMkLst>
            <pc:docMk/>
            <pc:sldMk cId="2652183034" sldId="257"/>
            <ac:spMk id="2" creationId="{22DC0BC0-5EF5-1F76-F849-43804CA0CC77}"/>
          </ac:spMkLst>
        </pc:spChg>
        <pc:spChg chg="del">
          <ac:chgData name="Richard Jackson" userId="f7ce67c893012498" providerId="LiveId" clId="{6D2AE8BA-E2EF-4FDA-8851-F5B54E127DB0}" dt="2024-11-03T18:04:13.017" v="25" actId="478"/>
          <ac:spMkLst>
            <pc:docMk/>
            <pc:sldMk cId="2652183034" sldId="257"/>
            <ac:spMk id="3" creationId="{293E74ED-2E00-9518-23C3-70D7E7F8CB94}"/>
          </ac:spMkLst>
        </pc:spChg>
        <pc:spChg chg="add mod">
          <ac:chgData name="Richard Jackson" userId="f7ce67c893012498" providerId="LiveId" clId="{6D2AE8BA-E2EF-4FDA-8851-F5B54E127DB0}" dt="2024-11-03T19:52:33.927" v="1780" actId="14100"/>
          <ac:spMkLst>
            <pc:docMk/>
            <pc:sldMk cId="2652183034" sldId="257"/>
            <ac:spMk id="3" creationId="{5C350DBB-A471-840B-298F-52E0240FDF16}"/>
          </ac:spMkLst>
        </pc:spChg>
        <pc:spChg chg="add del mod">
          <ac:chgData name="Richard Jackson" userId="f7ce67c893012498" providerId="LiveId" clId="{6D2AE8BA-E2EF-4FDA-8851-F5B54E127DB0}" dt="2024-11-03T18:07:42.499" v="64" actId="14100"/>
          <ac:spMkLst>
            <pc:docMk/>
            <pc:sldMk cId="2652183034" sldId="257"/>
            <ac:spMk id="12" creationId="{98BEF7D7-6819-2DC8-229A-1BD9CFD71943}"/>
          </ac:spMkLst>
        </pc:spChg>
        <pc:spChg chg="add mod">
          <ac:chgData name="Richard Jackson" userId="f7ce67c893012498" providerId="LiveId" clId="{6D2AE8BA-E2EF-4FDA-8851-F5B54E127DB0}" dt="2024-11-03T18:08:41.226" v="99" actId="1076"/>
          <ac:spMkLst>
            <pc:docMk/>
            <pc:sldMk cId="2652183034" sldId="257"/>
            <ac:spMk id="13" creationId="{3960F1A6-F263-E4B2-3A6C-B5EB0D2FDCBD}"/>
          </ac:spMkLst>
        </pc:spChg>
        <pc:spChg chg="add del mod">
          <ac:chgData name="Richard Jackson" userId="f7ce67c893012498" providerId="LiveId" clId="{6D2AE8BA-E2EF-4FDA-8851-F5B54E127DB0}" dt="2024-11-03T18:08:38.192" v="97" actId="478"/>
          <ac:spMkLst>
            <pc:docMk/>
            <pc:sldMk cId="2652183034" sldId="257"/>
            <ac:spMk id="14" creationId="{72AF14AD-EE01-B775-B1B2-3E97D6DCA5EC}"/>
          </ac:spMkLst>
        </pc:spChg>
        <pc:spChg chg="add mod">
          <ac:chgData name="Richard Jackson" userId="f7ce67c893012498" providerId="LiveId" clId="{6D2AE8BA-E2EF-4FDA-8851-F5B54E127DB0}" dt="2024-11-03T18:14:07.206" v="294" actId="20577"/>
          <ac:spMkLst>
            <pc:docMk/>
            <pc:sldMk cId="2652183034" sldId="257"/>
            <ac:spMk id="15" creationId="{5FD9A82B-0C4F-C670-EC3D-CCF60526E1B0}"/>
          </ac:spMkLst>
        </pc:spChg>
        <pc:picChg chg="add mod">
          <ac:chgData name="Richard Jackson" userId="f7ce67c893012498" providerId="LiveId" clId="{6D2AE8BA-E2EF-4FDA-8851-F5B54E127DB0}" dt="2024-11-03T18:07:27.876" v="56" actId="1076"/>
          <ac:picMkLst>
            <pc:docMk/>
            <pc:sldMk cId="2652183034" sldId="257"/>
            <ac:picMk id="5" creationId="{4B03F13F-CB98-317C-6C79-AF84AAB8BCBC}"/>
          </ac:picMkLst>
        </pc:picChg>
        <pc:picChg chg="add del mod">
          <ac:chgData name="Richard Jackson" userId="f7ce67c893012498" providerId="LiveId" clId="{6D2AE8BA-E2EF-4FDA-8851-F5B54E127DB0}" dt="2024-11-03T18:06:10.180" v="33" actId="478"/>
          <ac:picMkLst>
            <pc:docMk/>
            <pc:sldMk cId="2652183034" sldId="257"/>
            <ac:picMk id="7" creationId="{88FBC28E-6FDF-9FC1-087D-82BB458A1314}"/>
          </ac:picMkLst>
        </pc:picChg>
        <pc:picChg chg="add mod">
          <ac:chgData name="Richard Jackson" userId="f7ce67c893012498" providerId="LiveId" clId="{6D2AE8BA-E2EF-4FDA-8851-F5B54E127DB0}" dt="2024-11-03T18:08:39.557" v="98" actId="1076"/>
          <ac:picMkLst>
            <pc:docMk/>
            <pc:sldMk cId="2652183034" sldId="257"/>
            <ac:picMk id="9" creationId="{9D4407F3-3C76-A234-EBF9-6F0FF288EDA4}"/>
          </ac:picMkLst>
        </pc:picChg>
        <pc:picChg chg="add mod">
          <ac:chgData name="Richard Jackson" userId="f7ce67c893012498" providerId="LiveId" clId="{6D2AE8BA-E2EF-4FDA-8851-F5B54E127DB0}" dt="2024-11-03T18:08:42.200" v="100" actId="1076"/>
          <ac:picMkLst>
            <pc:docMk/>
            <pc:sldMk cId="2652183034" sldId="257"/>
            <ac:picMk id="11" creationId="{55D34FC3-C27C-01AD-2321-F536FFAC0B3F}"/>
          </ac:picMkLst>
        </pc:picChg>
      </pc:sldChg>
      <pc:sldChg chg="addSp delSp modSp new mod ord modTransition modAnim modNotesTx">
        <pc:chgData name="Richard Jackson" userId="f7ce67c893012498" providerId="LiveId" clId="{6D2AE8BA-E2EF-4FDA-8851-F5B54E127DB0}" dt="2024-11-03T21:16:57.176" v="3387"/>
        <pc:sldMkLst>
          <pc:docMk/>
          <pc:sldMk cId="3048538874" sldId="258"/>
        </pc:sldMkLst>
        <pc:spChg chg="del">
          <ac:chgData name="Richard Jackson" userId="f7ce67c893012498" providerId="LiveId" clId="{6D2AE8BA-E2EF-4FDA-8851-F5B54E127DB0}" dt="2024-11-03T18:08:48.769" v="103" actId="478"/>
          <ac:spMkLst>
            <pc:docMk/>
            <pc:sldMk cId="3048538874" sldId="258"/>
            <ac:spMk id="2" creationId="{46B1FDBF-E73B-B0BF-039A-50760D109526}"/>
          </ac:spMkLst>
        </pc:spChg>
        <pc:spChg chg="add mod">
          <ac:chgData name="Richard Jackson" userId="f7ce67c893012498" providerId="LiveId" clId="{6D2AE8BA-E2EF-4FDA-8851-F5B54E127DB0}" dt="2024-11-03T19:47:29.247" v="1559" actId="1582"/>
          <ac:spMkLst>
            <pc:docMk/>
            <pc:sldMk cId="3048538874" sldId="258"/>
            <ac:spMk id="2" creationId="{562B7A55-25FB-04CF-6659-E5928D294627}"/>
          </ac:spMkLst>
        </pc:spChg>
        <pc:spChg chg="add mod">
          <ac:chgData name="Richard Jackson" userId="f7ce67c893012498" providerId="LiveId" clId="{6D2AE8BA-E2EF-4FDA-8851-F5B54E127DB0}" dt="2024-11-03T19:48:08.830" v="1573" actId="14100"/>
          <ac:spMkLst>
            <pc:docMk/>
            <pc:sldMk cId="3048538874" sldId="258"/>
            <ac:spMk id="3" creationId="{0FFC948F-D327-E77E-2691-6A82A52579D5}"/>
          </ac:spMkLst>
        </pc:spChg>
        <pc:spChg chg="del">
          <ac:chgData name="Richard Jackson" userId="f7ce67c893012498" providerId="LiveId" clId="{6D2AE8BA-E2EF-4FDA-8851-F5B54E127DB0}" dt="2024-11-03T18:08:47.477" v="102" actId="478"/>
          <ac:spMkLst>
            <pc:docMk/>
            <pc:sldMk cId="3048538874" sldId="258"/>
            <ac:spMk id="3" creationId="{1F966DE2-6278-98DB-0374-8CA083C4F8AA}"/>
          </ac:spMkLst>
        </pc:spChg>
        <pc:spChg chg="add mod">
          <ac:chgData name="Richard Jackson" userId="f7ce67c893012498" providerId="LiveId" clId="{6D2AE8BA-E2EF-4FDA-8851-F5B54E127DB0}" dt="2024-11-03T19:47:59.667" v="1572" actId="14100"/>
          <ac:spMkLst>
            <pc:docMk/>
            <pc:sldMk cId="3048538874" sldId="258"/>
            <ac:spMk id="5" creationId="{48AD07A7-8B83-81F7-7663-8FD6EE4C63A3}"/>
          </ac:spMkLst>
        </pc:spChg>
        <pc:spChg chg="add del mod">
          <ac:chgData name="Richard Jackson" userId="f7ce67c893012498" providerId="LiveId" clId="{6D2AE8BA-E2EF-4FDA-8851-F5B54E127DB0}" dt="2024-11-03T18:14:12.630" v="295" actId="478"/>
          <ac:spMkLst>
            <pc:docMk/>
            <pc:sldMk cId="3048538874" sldId="258"/>
            <ac:spMk id="5" creationId="{912DAD74-B9B6-24F5-B4DC-86B582F3C99B}"/>
          </ac:spMkLst>
        </pc:spChg>
        <pc:spChg chg="add mod">
          <ac:chgData name="Richard Jackson" userId="f7ce67c893012498" providerId="LiveId" clId="{6D2AE8BA-E2EF-4FDA-8851-F5B54E127DB0}" dt="2024-11-03T18:14:12.946" v="296"/>
          <ac:spMkLst>
            <pc:docMk/>
            <pc:sldMk cId="3048538874" sldId="258"/>
            <ac:spMk id="6" creationId="{C5B94786-14FA-6840-60AC-5102CB0F2E83}"/>
          </ac:spMkLst>
        </pc:spChg>
        <pc:picChg chg="add mod">
          <ac:chgData name="Richard Jackson" userId="f7ce67c893012498" providerId="LiveId" clId="{6D2AE8BA-E2EF-4FDA-8851-F5B54E127DB0}" dt="2024-11-03T19:47:53.125" v="1570" actId="1076"/>
          <ac:picMkLst>
            <pc:docMk/>
            <pc:sldMk cId="3048538874" sldId="258"/>
            <ac:picMk id="4" creationId="{7C2AB090-A195-ED3F-282C-EE6EF0A8A811}"/>
          </ac:picMkLst>
        </pc:picChg>
      </pc:sldChg>
      <pc:sldChg chg="addSp modSp new mod modTransition">
        <pc:chgData name="Richard Jackson" userId="f7ce67c893012498" providerId="LiveId" clId="{6D2AE8BA-E2EF-4FDA-8851-F5B54E127DB0}" dt="2024-11-03T19:09:37.063" v="1229"/>
        <pc:sldMkLst>
          <pc:docMk/>
          <pc:sldMk cId="1409545537" sldId="259"/>
        </pc:sldMkLst>
        <pc:spChg chg="mod">
          <ac:chgData name="Richard Jackson" userId="f7ce67c893012498" providerId="LiveId" clId="{6D2AE8BA-E2EF-4FDA-8851-F5B54E127DB0}" dt="2024-11-03T18:20:04.269" v="679" actId="1076"/>
          <ac:spMkLst>
            <pc:docMk/>
            <pc:sldMk cId="1409545537" sldId="259"/>
            <ac:spMk id="2" creationId="{0889C89D-05D3-F4CA-CFE6-878EC4A792A6}"/>
          </ac:spMkLst>
        </pc:spChg>
        <pc:spChg chg="mod">
          <ac:chgData name="Richard Jackson" userId="f7ce67c893012498" providerId="LiveId" clId="{6D2AE8BA-E2EF-4FDA-8851-F5B54E127DB0}" dt="2024-11-03T18:19:57.082" v="678" actId="20577"/>
          <ac:spMkLst>
            <pc:docMk/>
            <pc:sldMk cId="1409545537" sldId="259"/>
            <ac:spMk id="3" creationId="{6480D85C-3A70-BA33-44F6-4D3A2D615462}"/>
          </ac:spMkLst>
        </pc:spChg>
        <pc:spChg chg="add mod">
          <ac:chgData name="Richard Jackson" userId="f7ce67c893012498" providerId="LiveId" clId="{6D2AE8BA-E2EF-4FDA-8851-F5B54E127DB0}" dt="2024-11-03T18:14:20.211" v="298"/>
          <ac:spMkLst>
            <pc:docMk/>
            <pc:sldMk cId="1409545537" sldId="259"/>
            <ac:spMk id="4" creationId="{7936D266-A512-19D6-B257-BB8C6AFFDA0C}"/>
          </ac:spMkLst>
        </pc:spChg>
      </pc:sldChg>
      <pc:sldChg chg="delSp modSp new mod modTransition">
        <pc:chgData name="Richard Jackson" userId="f7ce67c893012498" providerId="LiveId" clId="{6D2AE8BA-E2EF-4FDA-8851-F5B54E127DB0}" dt="2024-11-03T21:24:36.712" v="3555" actId="14100"/>
        <pc:sldMkLst>
          <pc:docMk/>
          <pc:sldMk cId="3711262890" sldId="260"/>
        </pc:sldMkLst>
        <pc:spChg chg="mod">
          <ac:chgData name="Richard Jackson" userId="f7ce67c893012498" providerId="LiveId" clId="{6D2AE8BA-E2EF-4FDA-8851-F5B54E127DB0}" dt="2024-11-03T21:24:36.712" v="3555" actId="14100"/>
          <ac:spMkLst>
            <pc:docMk/>
            <pc:sldMk cId="3711262890" sldId="260"/>
            <ac:spMk id="2" creationId="{8418A168-B320-275D-53FB-4B44C24EA258}"/>
          </ac:spMkLst>
        </pc:spChg>
        <pc:spChg chg="del">
          <ac:chgData name="Richard Jackson" userId="f7ce67c893012498" providerId="LiveId" clId="{6D2AE8BA-E2EF-4FDA-8851-F5B54E127DB0}" dt="2024-11-03T18:15:35.680" v="357" actId="478"/>
          <ac:spMkLst>
            <pc:docMk/>
            <pc:sldMk cId="3711262890" sldId="260"/>
            <ac:spMk id="3" creationId="{E13927A3-781B-2CC6-92F4-FA41397AF2A5}"/>
          </ac:spMkLst>
        </pc:spChg>
      </pc:sldChg>
      <pc:sldChg chg="modSp add mod modTransition">
        <pc:chgData name="Richard Jackson" userId="f7ce67c893012498" providerId="LiveId" clId="{6D2AE8BA-E2EF-4FDA-8851-F5B54E127DB0}" dt="2024-11-03T19:09:37.063" v="1229"/>
        <pc:sldMkLst>
          <pc:docMk/>
          <pc:sldMk cId="1400993597" sldId="261"/>
        </pc:sldMkLst>
        <pc:spChg chg="mod">
          <ac:chgData name="Richard Jackson" userId="f7ce67c893012498" providerId="LiveId" clId="{6D2AE8BA-E2EF-4FDA-8851-F5B54E127DB0}" dt="2024-11-03T18:15:19.734" v="319" actId="20577"/>
          <ac:spMkLst>
            <pc:docMk/>
            <pc:sldMk cId="1400993597" sldId="261"/>
            <ac:spMk id="2" creationId="{0F56A1BF-51BF-EA31-B946-50776E4D3CFB}"/>
          </ac:spMkLst>
        </pc:spChg>
      </pc:sldChg>
      <pc:sldChg chg="addSp delSp modSp new mod modTransition">
        <pc:chgData name="Richard Jackson" userId="f7ce67c893012498" providerId="LiveId" clId="{6D2AE8BA-E2EF-4FDA-8851-F5B54E127DB0}" dt="2024-11-03T19:10:05.933" v="1231" actId="732"/>
        <pc:sldMkLst>
          <pc:docMk/>
          <pc:sldMk cId="2521531238" sldId="262"/>
        </pc:sldMkLst>
        <pc:spChg chg="del">
          <ac:chgData name="Richard Jackson" userId="f7ce67c893012498" providerId="LiveId" clId="{6D2AE8BA-E2EF-4FDA-8851-F5B54E127DB0}" dt="2024-11-03T18:16:29.131" v="363" actId="478"/>
          <ac:spMkLst>
            <pc:docMk/>
            <pc:sldMk cId="2521531238" sldId="262"/>
            <ac:spMk id="2" creationId="{BF86A98B-58E5-6CE0-2294-6C96AE47F09B}"/>
          </ac:spMkLst>
        </pc:spChg>
        <pc:spChg chg="del">
          <ac:chgData name="Richard Jackson" userId="f7ce67c893012498" providerId="LiveId" clId="{6D2AE8BA-E2EF-4FDA-8851-F5B54E127DB0}" dt="2024-11-03T18:16:28.072" v="362" actId="478"/>
          <ac:spMkLst>
            <pc:docMk/>
            <pc:sldMk cId="2521531238" sldId="262"/>
            <ac:spMk id="3" creationId="{0D0EA214-1040-F999-EF88-E205B05838A5}"/>
          </ac:spMkLst>
        </pc:spChg>
        <pc:picChg chg="add mod modCrop">
          <ac:chgData name="Richard Jackson" userId="f7ce67c893012498" providerId="LiveId" clId="{6D2AE8BA-E2EF-4FDA-8851-F5B54E127DB0}" dt="2024-11-03T19:10:05.933" v="1231" actId="732"/>
          <ac:picMkLst>
            <pc:docMk/>
            <pc:sldMk cId="2521531238" sldId="262"/>
            <ac:picMk id="4" creationId="{7FA38B5D-B410-4022-297A-DFF481D29E36}"/>
          </ac:picMkLst>
        </pc:picChg>
      </pc:sldChg>
      <pc:sldChg chg="modSp new mod modTransition">
        <pc:chgData name="Richard Jackson" userId="f7ce67c893012498" providerId="LiveId" clId="{6D2AE8BA-E2EF-4FDA-8851-F5B54E127DB0}" dt="2024-11-03T19:09:37.063" v="1229"/>
        <pc:sldMkLst>
          <pc:docMk/>
          <pc:sldMk cId="2470646139" sldId="263"/>
        </pc:sldMkLst>
        <pc:spChg chg="mod">
          <ac:chgData name="Richard Jackson" userId="f7ce67c893012498" providerId="LiveId" clId="{6D2AE8BA-E2EF-4FDA-8851-F5B54E127DB0}" dt="2024-11-03T18:16:59.929" v="405" actId="20577"/>
          <ac:spMkLst>
            <pc:docMk/>
            <pc:sldMk cId="2470646139" sldId="263"/>
            <ac:spMk id="2" creationId="{5069BFD0-2523-FCAF-E394-38DD9180197E}"/>
          </ac:spMkLst>
        </pc:spChg>
        <pc:spChg chg="mod">
          <ac:chgData name="Richard Jackson" userId="f7ce67c893012498" providerId="LiveId" clId="{6D2AE8BA-E2EF-4FDA-8851-F5B54E127DB0}" dt="2024-11-03T18:17:08.975" v="417" actId="20577"/>
          <ac:spMkLst>
            <pc:docMk/>
            <pc:sldMk cId="2470646139" sldId="263"/>
            <ac:spMk id="3" creationId="{6383EAFF-58FE-0494-8428-8BCFB63D59BE}"/>
          </ac:spMkLst>
        </pc:spChg>
      </pc:sldChg>
      <pc:sldChg chg="addSp delSp modSp new mod modTransition">
        <pc:chgData name="Richard Jackson" userId="f7ce67c893012498" providerId="LiveId" clId="{6D2AE8BA-E2EF-4FDA-8851-F5B54E127DB0}" dt="2024-11-03T19:09:37.063" v="1229"/>
        <pc:sldMkLst>
          <pc:docMk/>
          <pc:sldMk cId="1027766506" sldId="264"/>
        </pc:sldMkLst>
        <pc:spChg chg="del">
          <ac:chgData name="Richard Jackson" userId="f7ce67c893012498" providerId="LiveId" clId="{6D2AE8BA-E2EF-4FDA-8851-F5B54E127DB0}" dt="2024-11-03T18:17:20.451" v="419" actId="478"/>
          <ac:spMkLst>
            <pc:docMk/>
            <pc:sldMk cId="1027766506" sldId="264"/>
            <ac:spMk id="2" creationId="{E74F1CB9-1DE5-B38E-124D-4984704F9A9C}"/>
          </ac:spMkLst>
        </pc:spChg>
        <pc:spChg chg="del">
          <ac:chgData name="Richard Jackson" userId="f7ce67c893012498" providerId="LiveId" clId="{6D2AE8BA-E2EF-4FDA-8851-F5B54E127DB0}" dt="2024-11-03T18:17:22.604" v="420" actId="478"/>
          <ac:spMkLst>
            <pc:docMk/>
            <pc:sldMk cId="1027766506" sldId="264"/>
            <ac:spMk id="3" creationId="{4146129C-BC68-DF5F-640C-A14101E65CFC}"/>
          </ac:spMkLst>
        </pc:spChg>
        <pc:picChg chg="add mod">
          <ac:chgData name="Richard Jackson" userId="f7ce67c893012498" providerId="LiveId" clId="{6D2AE8BA-E2EF-4FDA-8851-F5B54E127DB0}" dt="2024-11-03T18:17:29.478" v="423" actId="1076"/>
          <ac:picMkLst>
            <pc:docMk/>
            <pc:sldMk cId="1027766506" sldId="264"/>
            <ac:picMk id="4" creationId="{817F31EE-A895-DD03-076F-A69B7ECFCC8C}"/>
          </ac:picMkLst>
        </pc:picChg>
      </pc:sldChg>
      <pc:sldChg chg="addSp delSp modSp new del mod modTransition modAnim">
        <pc:chgData name="Richard Jackson" userId="f7ce67c893012498" providerId="LiveId" clId="{6D2AE8BA-E2EF-4FDA-8851-F5B54E127DB0}" dt="2024-11-03T20:31:58.372" v="2508" actId="2696"/>
        <pc:sldMkLst>
          <pc:docMk/>
          <pc:sldMk cId="891923603" sldId="265"/>
        </pc:sldMkLst>
        <pc:spChg chg="del">
          <ac:chgData name="Richard Jackson" userId="f7ce67c893012498" providerId="LiveId" clId="{6D2AE8BA-E2EF-4FDA-8851-F5B54E127DB0}" dt="2024-11-03T18:21:32.337" v="682" actId="478"/>
          <ac:spMkLst>
            <pc:docMk/>
            <pc:sldMk cId="891923603" sldId="265"/>
            <ac:spMk id="2" creationId="{8CAD925F-2DD2-6A48-9E66-D3813CE4FE0C}"/>
          </ac:spMkLst>
        </pc:spChg>
        <pc:spChg chg="del">
          <ac:chgData name="Richard Jackson" userId="f7ce67c893012498" providerId="LiveId" clId="{6D2AE8BA-E2EF-4FDA-8851-F5B54E127DB0}" dt="2024-11-03T18:21:34.314" v="683" actId="478"/>
          <ac:spMkLst>
            <pc:docMk/>
            <pc:sldMk cId="891923603" sldId="265"/>
            <ac:spMk id="3" creationId="{ED808853-8071-DC47-22E3-A07EB640C025}"/>
          </ac:spMkLst>
        </pc:spChg>
        <pc:spChg chg="add mod">
          <ac:chgData name="Richard Jackson" userId="f7ce67c893012498" providerId="LiveId" clId="{6D2AE8BA-E2EF-4FDA-8851-F5B54E127DB0}" dt="2024-11-03T18:22:08.001" v="692" actId="1076"/>
          <ac:spMkLst>
            <pc:docMk/>
            <pc:sldMk cId="891923603" sldId="265"/>
            <ac:spMk id="4" creationId="{71F8E477-14F0-C5D4-E5DA-F62411F730FC}"/>
          </ac:spMkLst>
        </pc:spChg>
        <pc:spChg chg="add mod">
          <ac:chgData name="Richard Jackson" userId="f7ce67c893012498" providerId="LiveId" clId="{6D2AE8BA-E2EF-4FDA-8851-F5B54E127DB0}" dt="2024-11-03T18:22:00.763" v="690" actId="14100"/>
          <ac:spMkLst>
            <pc:docMk/>
            <pc:sldMk cId="891923603" sldId="265"/>
            <ac:spMk id="5" creationId="{2FD2941D-770C-E977-E8B6-E46B97C13B6C}"/>
          </ac:spMkLst>
        </pc:spChg>
        <pc:picChg chg="add mod">
          <ac:chgData name="Richard Jackson" userId="f7ce67c893012498" providerId="LiveId" clId="{6D2AE8BA-E2EF-4FDA-8851-F5B54E127DB0}" dt="2024-11-03T18:22:05.099" v="691" actId="1076"/>
          <ac:picMkLst>
            <pc:docMk/>
            <pc:sldMk cId="891923603" sldId="265"/>
            <ac:picMk id="6" creationId="{BC343742-C314-E0C9-BE24-390A321F8339}"/>
          </ac:picMkLst>
        </pc:picChg>
      </pc:sldChg>
      <pc:sldChg chg="modSp add mod">
        <pc:chgData name="Richard Jackson" userId="f7ce67c893012498" providerId="LiveId" clId="{6D2AE8BA-E2EF-4FDA-8851-F5B54E127DB0}" dt="2024-11-03T20:33:10.223" v="2514" actId="1076"/>
        <pc:sldMkLst>
          <pc:docMk/>
          <pc:sldMk cId="3924319302" sldId="265"/>
        </pc:sldMkLst>
        <pc:spChg chg="mod">
          <ac:chgData name="Richard Jackson" userId="f7ce67c893012498" providerId="LiveId" clId="{6D2AE8BA-E2EF-4FDA-8851-F5B54E127DB0}" dt="2024-11-03T20:33:10.223" v="2514" actId="1076"/>
          <ac:spMkLst>
            <pc:docMk/>
            <pc:sldMk cId="3924319302" sldId="265"/>
            <ac:spMk id="4" creationId="{71F8E477-14F0-C5D4-E5DA-F62411F730FC}"/>
          </ac:spMkLst>
        </pc:spChg>
      </pc:sldChg>
      <pc:sldChg chg="addSp delSp modSp new mod ord modTransition">
        <pc:chgData name="Richard Jackson" userId="f7ce67c893012498" providerId="LiveId" clId="{6D2AE8BA-E2EF-4FDA-8851-F5B54E127DB0}" dt="2024-11-03T20:32:06.663" v="2511"/>
        <pc:sldMkLst>
          <pc:docMk/>
          <pc:sldMk cId="2087668999" sldId="266"/>
        </pc:sldMkLst>
        <pc:spChg chg="del mod">
          <ac:chgData name="Richard Jackson" userId="f7ce67c893012498" providerId="LiveId" clId="{6D2AE8BA-E2EF-4FDA-8851-F5B54E127DB0}" dt="2024-11-03T18:22:14.908" v="698" actId="478"/>
          <ac:spMkLst>
            <pc:docMk/>
            <pc:sldMk cId="2087668999" sldId="266"/>
            <ac:spMk id="2" creationId="{4A62BA21-ED12-9CC7-C38B-F2DC79B5BBE5}"/>
          </ac:spMkLst>
        </pc:spChg>
        <pc:spChg chg="del">
          <ac:chgData name="Richard Jackson" userId="f7ce67c893012498" providerId="LiveId" clId="{6D2AE8BA-E2EF-4FDA-8851-F5B54E127DB0}" dt="2024-11-03T18:22:15.488" v="699" actId="478"/>
          <ac:spMkLst>
            <pc:docMk/>
            <pc:sldMk cId="2087668999" sldId="266"/>
            <ac:spMk id="3" creationId="{D9FCE24C-55AC-ABAE-03EA-782BA30832B9}"/>
          </ac:spMkLst>
        </pc:spChg>
        <pc:spChg chg="add mod">
          <ac:chgData name="Richard Jackson" userId="f7ce67c893012498" providerId="LiveId" clId="{6D2AE8BA-E2EF-4FDA-8851-F5B54E127DB0}" dt="2024-11-03T18:28:53.207" v="875" actId="1076"/>
          <ac:spMkLst>
            <pc:docMk/>
            <pc:sldMk cId="2087668999" sldId="266"/>
            <ac:spMk id="4" creationId="{D7C2725C-56E6-35D6-87FF-209D464BDF22}"/>
          </ac:spMkLst>
        </pc:spChg>
        <pc:spChg chg="add mod">
          <ac:chgData name="Richard Jackson" userId="f7ce67c893012498" providerId="LiveId" clId="{6D2AE8BA-E2EF-4FDA-8851-F5B54E127DB0}" dt="2024-11-03T18:29:50.225" v="1068" actId="20577"/>
          <ac:spMkLst>
            <pc:docMk/>
            <pc:sldMk cId="2087668999" sldId="266"/>
            <ac:spMk id="5" creationId="{CC0D09A1-86B5-7E07-84F2-67DFDABB816E}"/>
          </ac:spMkLst>
        </pc:spChg>
      </pc:sldChg>
      <pc:sldChg chg="add">
        <pc:chgData name="Richard Jackson" userId="f7ce67c893012498" providerId="LiveId" clId="{6D2AE8BA-E2EF-4FDA-8851-F5B54E127DB0}" dt="2024-11-03T20:32:02.276" v="2509"/>
        <pc:sldMkLst>
          <pc:docMk/>
          <pc:sldMk cId="88861863" sldId="267"/>
        </pc:sldMkLst>
      </pc:sldChg>
      <pc:sldChg chg="addSp delSp modSp new del mod modTransition modAnim">
        <pc:chgData name="Richard Jackson" userId="f7ce67c893012498" providerId="LiveId" clId="{6D2AE8BA-E2EF-4FDA-8851-F5B54E127DB0}" dt="2024-11-03T20:31:58.372" v="2508" actId="2696"/>
        <pc:sldMkLst>
          <pc:docMk/>
          <pc:sldMk cId="3279687028" sldId="267"/>
        </pc:sldMkLst>
        <pc:spChg chg="del">
          <ac:chgData name="Richard Jackson" userId="f7ce67c893012498" providerId="LiveId" clId="{6D2AE8BA-E2EF-4FDA-8851-F5B54E127DB0}" dt="2024-11-03T18:23:17.535" v="738" actId="478"/>
          <ac:spMkLst>
            <pc:docMk/>
            <pc:sldMk cId="3279687028" sldId="267"/>
            <ac:spMk id="2" creationId="{0940C006-D396-EED0-2466-9D9B0572D304}"/>
          </ac:spMkLst>
        </pc:spChg>
        <pc:spChg chg="del">
          <ac:chgData name="Richard Jackson" userId="f7ce67c893012498" providerId="LiveId" clId="{6D2AE8BA-E2EF-4FDA-8851-F5B54E127DB0}" dt="2024-11-03T18:23:17.107" v="737" actId="478"/>
          <ac:spMkLst>
            <pc:docMk/>
            <pc:sldMk cId="3279687028" sldId="267"/>
            <ac:spMk id="3" creationId="{C62CF1BB-7B63-84B2-5E59-D2578279F32D}"/>
          </ac:spMkLst>
        </pc:spChg>
        <pc:spChg chg="add mod">
          <ac:chgData name="Richard Jackson" userId="f7ce67c893012498" providerId="LiveId" clId="{6D2AE8BA-E2EF-4FDA-8851-F5B54E127DB0}" dt="2024-11-03T18:23:18.304" v="739"/>
          <ac:spMkLst>
            <pc:docMk/>
            <pc:sldMk cId="3279687028" sldId="267"/>
            <ac:spMk id="4" creationId="{C0B0D0CF-3C76-7C68-81AD-2B1B2F8B7DCA}"/>
          </ac:spMkLst>
        </pc:spChg>
        <pc:spChg chg="add mod">
          <ac:chgData name="Richard Jackson" userId="f7ce67c893012498" providerId="LiveId" clId="{6D2AE8BA-E2EF-4FDA-8851-F5B54E127DB0}" dt="2024-11-03T18:23:18.304" v="739"/>
          <ac:spMkLst>
            <pc:docMk/>
            <pc:sldMk cId="3279687028" sldId="267"/>
            <ac:spMk id="5" creationId="{84C6AD1A-1070-E36A-A015-CCCAF8324C4D}"/>
          </ac:spMkLst>
        </pc:spChg>
        <pc:picChg chg="add mod">
          <ac:chgData name="Richard Jackson" userId="f7ce67c893012498" providerId="LiveId" clId="{6D2AE8BA-E2EF-4FDA-8851-F5B54E127DB0}" dt="2024-11-03T18:23:18.304" v="739"/>
          <ac:picMkLst>
            <pc:docMk/>
            <pc:sldMk cId="3279687028" sldId="267"/>
            <ac:picMk id="6" creationId="{CD91705D-A816-3139-8B94-6F6C5BB56ECA}"/>
          </ac:picMkLst>
        </pc:picChg>
      </pc:sldChg>
      <pc:sldChg chg="addSp delSp modSp new del mod modTransition modAnim">
        <pc:chgData name="Richard Jackson" userId="f7ce67c893012498" providerId="LiveId" clId="{6D2AE8BA-E2EF-4FDA-8851-F5B54E127DB0}" dt="2024-11-03T20:31:58.372" v="2508" actId="2696"/>
        <pc:sldMkLst>
          <pc:docMk/>
          <pc:sldMk cId="1224687951" sldId="268"/>
        </pc:sldMkLst>
        <pc:spChg chg="del">
          <ac:chgData name="Richard Jackson" userId="f7ce67c893012498" providerId="LiveId" clId="{6D2AE8BA-E2EF-4FDA-8851-F5B54E127DB0}" dt="2024-11-03T18:23:49.058" v="742" actId="478"/>
          <ac:spMkLst>
            <pc:docMk/>
            <pc:sldMk cId="1224687951" sldId="268"/>
            <ac:spMk id="2" creationId="{AEAA1A53-5E8C-470A-28CC-3F705CC621CC}"/>
          </ac:spMkLst>
        </pc:spChg>
        <pc:spChg chg="del">
          <ac:chgData name="Richard Jackson" userId="f7ce67c893012498" providerId="LiveId" clId="{6D2AE8BA-E2EF-4FDA-8851-F5B54E127DB0}" dt="2024-11-03T18:23:48.598" v="741" actId="478"/>
          <ac:spMkLst>
            <pc:docMk/>
            <pc:sldMk cId="1224687951" sldId="268"/>
            <ac:spMk id="3" creationId="{FC531591-43D0-0F1C-CE07-EF22CC140A83}"/>
          </ac:spMkLst>
        </pc:spChg>
        <pc:spChg chg="add mod">
          <ac:chgData name="Richard Jackson" userId="f7ce67c893012498" providerId="LiveId" clId="{6D2AE8BA-E2EF-4FDA-8851-F5B54E127DB0}" dt="2024-11-03T18:25:12.894" v="832" actId="20577"/>
          <ac:spMkLst>
            <pc:docMk/>
            <pc:sldMk cId="1224687951" sldId="268"/>
            <ac:spMk id="4" creationId="{5AA16FEB-0F14-96D2-B737-1EA0F4DCCBF0}"/>
          </ac:spMkLst>
        </pc:spChg>
        <pc:spChg chg="add mod">
          <ac:chgData name="Richard Jackson" userId="f7ce67c893012498" providerId="LiveId" clId="{6D2AE8BA-E2EF-4FDA-8851-F5B54E127DB0}" dt="2024-11-03T18:23:49.773" v="743"/>
          <ac:spMkLst>
            <pc:docMk/>
            <pc:sldMk cId="1224687951" sldId="268"/>
            <ac:spMk id="8" creationId="{E1AB3E4A-AC52-0D82-F034-6C7295FE1797}"/>
          </ac:spMkLst>
        </pc:spChg>
        <pc:spChg chg="add mod">
          <ac:chgData name="Richard Jackson" userId="f7ce67c893012498" providerId="LiveId" clId="{6D2AE8BA-E2EF-4FDA-8851-F5B54E127DB0}" dt="2024-11-03T18:23:49.773" v="743"/>
          <ac:spMkLst>
            <pc:docMk/>
            <pc:sldMk cId="1224687951" sldId="268"/>
            <ac:spMk id="9" creationId="{CC2B17BF-7641-99EC-0DEE-9D349E8B1486}"/>
          </ac:spMkLst>
        </pc:spChg>
        <pc:spChg chg="add mod">
          <ac:chgData name="Richard Jackson" userId="f7ce67c893012498" providerId="LiveId" clId="{6D2AE8BA-E2EF-4FDA-8851-F5B54E127DB0}" dt="2024-11-03T18:24:45.910" v="760" actId="14100"/>
          <ac:spMkLst>
            <pc:docMk/>
            <pc:sldMk cId="1224687951" sldId="268"/>
            <ac:spMk id="10" creationId="{99F941FE-F432-FB4B-DEC3-0D6B54726FB1}"/>
          </ac:spMkLst>
        </pc:spChg>
        <pc:spChg chg="add mod">
          <ac:chgData name="Richard Jackson" userId="f7ce67c893012498" providerId="LiveId" clId="{6D2AE8BA-E2EF-4FDA-8851-F5B54E127DB0}" dt="2024-11-03T18:24:58.965" v="785" actId="20577"/>
          <ac:spMkLst>
            <pc:docMk/>
            <pc:sldMk cId="1224687951" sldId="268"/>
            <ac:spMk id="11" creationId="{66ED089E-2B0F-6E2A-7D99-1E1A253DF5DB}"/>
          </ac:spMkLst>
        </pc:spChg>
        <pc:spChg chg="add mod">
          <ac:chgData name="Richard Jackson" userId="f7ce67c893012498" providerId="LiveId" clId="{6D2AE8BA-E2EF-4FDA-8851-F5B54E127DB0}" dt="2024-11-03T18:26:50.922" v="855" actId="14100"/>
          <ac:spMkLst>
            <pc:docMk/>
            <pc:sldMk cId="1224687951" sldId="268"/>
            <ac:spMk id="12" creationId="{8AC59ADC-5AB7-0F37-FCA7-1A3E8937B654}"/>
          </ac:spMkLst>
        </pc:spChg>
        <pc:spChg chg="add del mod">
          <ac:chgData name="Richard Jackson" userId="f7ce67c893012498" providerId="LiveId" clId="{6D2AE8BA-E2EF-4FDA-8851-F5B54E127DB0}" dt="2024-11-03T18:26:47.414" v="854" actId="478"/>
          <ac:spMkLst>
            <pc:docMk/>
            <pc:sldMk cId="1224687951" sldId="268"/>
            <ac:spMk id="13" creationId="{91712161-1958-BCF9-B1F0-30E043AEFE98}"/>
          </ac:spMkLst>
        </pc:spChg>
        <pc:picChg chg="add del mod">
          <ac:chgData name="Richard Jackson" userId="f7ce67c893012498" providerId="LiveId" clId="{6D2AE8BA-E2EF-4FDA-8851-F5B54E127DB0}" dt="2024-11-03T18:26:44.849" v="852" actId="478"/>
          <ac:picMkLst>
            <pc:docMk/>
            <pc:sldMk cId="1224687951" sldId="268"/>
            <ac:picMk id="5" creationId="{8EA95C7F-9902-C337-562D-8357F93B7E5C}"/>
          </ac:picMkLst>
        </pc:picChg>
        <pc:picChg chg="add mod">
          <ac:chgData name="Richard Jackson" userId="f7ce67c893012498" providerId="LiveId" clId="{6D2AE8BA-E2EF-4FDA-8851-F5B54E127DB0}" dt="2024-11-03T18:23:49.773" v="743"/>
          <ac:picMkLst>
            <pc:docMk/>
            <pc:sldMk cId="1224687951" sldId="268"/>
            <ac:picMk id="6" creationId="{E24C1BA2-2E91-500B-5B35-261E0C7B4FBB}"/>
          </ac:picMkLst>
        </pc:picChg>
        <pc:cxnChg chg="add mod">
          <ac:chgData name="Richard Jackson" userId="f7ce67c893012498" providerId="LiveId" clId="{6D2AE8BA-E2EF-4FDA-8851-F5B54E127DB0}" dt="2024-11-03T18:23:49.773" v="743"/>
          <ac:cxnSpMkLst>
            <pc:docMk/>
            <pc:sldMk cId="1224687951" sldId="268"/>
            <ac:cxnSpMk id="7" creationId="{92975C12-8468-0D23-32AC-FB1704C92013}"/>
          </ac:cxnSpMkLst>
        </pc:cxnChg>
      </pc:sldChg>
      <pc:sldChg chg="add">
        <pc:chgData name="Richard Jackson" userId="f7ce67c893012498" providerId="LiveId" clId="{6D2AE8BA-E2EF-4FDA-8851-F5B54E127DB0}" dt="2024-11-03T20:32:02.276" v="2509"/>
        <pc:sldMkLst>
          <pc:docMk/>
          <pc:sldMk cId="3494607934" sldId="268"/>
        </pc:sldMkLst>
      </pc:sldChg>
      <pc:sldChg chg="addSp delSp modSp new mod modTransition">
        <pc:chgData name="Richard Jackson" userId="f7ce67c893012498" providerId="LiveId" clId="{6D2AE8BA-E2EF-4FDA-8851-F5B54E127DB0}" dt="2024-11-03T19:09:37.063" v="1229"/>
        <pc:sldMkLst>
          <pc:docMk/>
          <pc:sldMk cId="4035628071" sldId="269"/>
        </pc:sldMkLst>
        <pc:spChg chg="del">
          <ac:chgData name="Richard Jackson" userId="f7ce67c893012498" providerId="LiveId" clId="{6D2AE8BA-E2EF-4FDA-8851-F5B54E127DB0}" dt="2024-11-03T18:29:58.163" v="1071" actId="478"/>
          <ac:spMkLst>
            <pc:docMk/>
            <pc:sldMk cId="4035628071" sldId="269"/>
            <ac:spMk id="2" creationId="{EC9A1D26-53E7-BCFD-DD78-2309587BB096}"/>
          </ac:spMkLst>
        </pc:spChg>
        <pc:spChg chg="del">
          <ac:chgData name="Richard Jackson" userId="f7ce67c893012498" providerId="LiveId" clId="{6D2AE8BA-E2EF-4FDA-8851-F5B54E127DB0}" dt="2024-11-03T18:29:56.616" v="1070" actId="478"/>
          <ac:spMkLst>
            <pc:docMk/>
            <pc:sldMk cId="4035628071" sldId="269"/>
            <ac:spMk id="3" creationId="{6CA0A3A6-56C0-1A51-0986-DB1615DCEBE9}"/>
          </ac:spMkLst>
        </pc:spChg>
        <pc:spChg chg="add mod">
          <ac:chgData name="Richard Jackson" userId="f7ce67c893012498" providerId="LiveId" clId="{6D2AE8BA-E2EF-4FDA-8851-F5B54E127DB0}" dt="2024-11-03T18:30:25.954" v="1080" actId="122"/>
          <ac:spMkLst>
            <pc:docMk/>
            <pc:sldMk cId="4035628071" sldId="269"/>
            <ac:spMk id="6" creationId="{E263E589-178D-9960-2DCE-A0BD282259F4}"/>
          </ac:spMkLst>
        </pc:spChg>
        <pc:picChg chg="add mod">
          <ac:chgData name="Richard Jackson" userId="f7ce67c893012498" providerId="LiveId" clId="{6D2AE8BA-E2EF-4FDA-8851-F5B54E127DB0}" dt="2024-11-03T18:30:11.697" v="1074" actId="1076"/>
          <ac:picMkLst>
            <pc:docMk/>
            <pc:sldMk cId="4035628071" sldId="269"/>
            <ac:picMk id="4" creationId="{7C043953-CCDD-9CDA-4D95-0CF483D1C416}"/>
          </ac:picMkLst>
        </pc:picChg>
        <pc:picChg chg="add mod">
          <ac:chgData name="Richard Jackson" userId="f7ce67c893012498" providerId="LiveId" clId="{6D2AE8BA-E2EF-4FDA-8851-F5B54E127DB0}" dt="2024-11-03T18:30:14.471" v="1075"/>
          <ac:picMkLst>
            <pc:docMk/>
            <pc:sldMk cId="4035628071" sldId="269"/>
            <ac:picMk id="5" creationId="{5EB06B74-C7B2-EB1F-07A7-8CE25981A3BB}"/>
          </ac:picMkLst>
        </pc:picChg>
      </pc:sldChg>
      <pc:sldChg chg="add">
        <pc:chgData name="Richard Jackson" userId="f7ce67c893012498" providerId="LiveId" clId="{6D2AE8BA-E2EF-4FDA-8851-F5B54E127DB0}" dt="2024-11-03T21:14:20.708" v="3322"/>
        <pc:sldMkLst>
          <pc:docMk/>
          <pc:sldMk cId="927003512" sldId="270"/>
        </pc:sldMkLst>
      </pc:sldChg>
      <pc:sldChg chg="addSp delSp modSp new del mod modTransition modAnim modNotesTx">
        <pc:chgData name="Richard Jackson" userId="f7ce67c893012498" providerId="LiveId" clId="{6D2AE8BA-E2EF-4FDA-8851-F5B54E127DB0}" dt="2024-11-03T21:14:07.835" v="3319" actId="2696"/>
        <pc:sldMkLst>
          <pc:docMk/>
          <pc:sldMk cId="2322478559" sldId="270"/>
        </pc:sldMkLst>
        <pc:spChg chg="mod">
          <ac:chgData name="Richard Jackson" userId="f7ce67c893012498" providerId="LiveId" clId="{6D2AE8BA-E2EF-4FDA-8851-F5B54E127DB0}" dt="2024-11-03T19:06:42.357" v="1202" actId="14100"/>
          <ac:spMkLst>
            <pc:docMk/>
            <pc:sldMk cId="2322478559" sldId="270"/>
            <ac:spMk id="2" creationId="{E690F6FC-86B9-B24D-1D79-BA54E52FFB8F}"/>
          </ac:spMkLst>
        </pc:spChg>
        <pc:spChg chg="del">
          <ac:chgData name="Richard Jackson" userId="f7ce67c893012498" providerId="LiveId" clId="{6D2AE8BA-E2EF-4FDA-8851-F5B54E127DB0}" dt="2024-11-03T19:01:35.557" v="1135" actId="478"/>
          <ac:spMkLst>
            <pc:docMk/>
            <pc:sldMk cId="2322478559" sldId="270"/>
            <ac:spMk id="3" creationId="{F9FB3B84-BF66-AACD-7459-12C86B02037B}"/>
          </ac:spMkLst>
        </pc:spChg>
        <pc:spChg chg="add mod">
          <ac:chgData name="Richard Jackson" userId="f7ce67c893012498" providerId="LiveId" clId="{6D2AE8BA-E2EF-4FDA-8851-F5B54E127DB0}" dt="2024-11-03T19:05:12.808" v="1177" actId="14100"/>
          <ac:spMkLst>
            <pc:docMk/>
            <pc:sldMk cId="2322478559" sldId="270"/>
            <ac:spMk id="14" creationId="{C7DC60B4-1F80-D742-DDA0-EC91083C13BE}"/>
          </ac:spMkLst>
        </pc:spChg>
        <pc:spChg chg="add mod">
          <ac:chgData name="Richard Jackson" userId="f7ce67c893012498" providerId="LiveId" clId="{6D2AE8BA-E2EF-4FDA-8851-F5B54E127DB0}" dt="2024-11-03T19:05:22.496" v="1179" actId="1076"/>
          <ac:spMkLst>
            <pc:docMk/>
            <pc:sldMk cId="2322478559" sldId="270"/>
            <ac:spMk id="15" creationId="{2CCBB0C4-AB7E-5C93-0D50-5858CC8BA31A}"/>
          </ac:spMkLst>
        </pc:spChg>
        <pc:spChg chg="add mod">
          <ac:chgData name="Richard Jackson" userId="f7ce67c893012498" providerId="LiveId" clId="{6D2AE8BA-E2EF-4FDA-8851-F5B54E127DB0}" dt="2024-11-03T19:05:26.123" v="1181" actId="1076"/>
          <ac:spMkLst>
            <pc:docMk/>
            <pc:sldMk cId="2322478559" sldId="270"/>
            <ac:spMk id="16" creationId="{B0636B93-B5CA-1F02-BD5A-5CE3B09875D8}"/>
          </ac:spMkLst>
        </pc:spChg>
        <pc:spChg chg="add mod">
          <ac:chgData name="Richard Jackson" userId="f7ce67c893012498" providerId="LiveId" clId="{6D2AE8BA-E2EF-4FDA-8851-F5B54E127DB0}" dt="2024-11-03T19:05:46.441" v="1187" actId="14100"/>
          <ac:spMkLst>
            <pc:docMk/>
            <pc:sldMk cId="2322478559" sldId="270"/>
            <ac:spMk id="17" creationId="{2AFC0765-4B5D-9884-F61D-6667155FF31C}"/>
          </ac:spMkLst>
        </pc:spChg>
        <pc:spChg chg="add mod">
          <ac:chgData name="Richard Jackson" userId="f7ce67c893012498" providerId="LiveId" clId="{6D2AE8BA-E2EF-4FDA-8851-F5B54E127DB0}" dt="2024-11-03T19:06:10.355" v="1192" actId="14100"/>
          <ac:spMkLst>
            <pc:docMk/>
            <pc:sldMk cId="2322478559" sldId="270"/>
            <ac:spMk id="18" creationId="{2932A597-EFAE-0D82-C29F-48BE7CA55914}"/>
          </ac:spMkLst>
        </pc:spChg>
        <pc:spChg chg="add mod">
          <ac:chgData name="Richard Jackson" userId="f7ce67c893012498" providerId="LiveId" clId="{6D2AE8BA-E2EF-4FDA-8851-F5B54E127DB0}" dt="2024-11-03T19:06:16.219" v="1195" actId="14100"/>
          <ac:spMkLst>
            <pc:docMk/>
            <pc:sldMk cId="2322478559" sldId="270"/>
            <ac:spMk id="19" creationId="{E8851CBA-BD15-263A-DFED-C388C9D2E3D4}"/>
          </ac:spMkLst>
        </pc:spChg>
        <pc:spChg chg="add del mod">
          <ac:chgData name="Richard Jackson" userId="f7ce67c893012498" providerId="LiveId" clId="{6D2AE8BA-E2EF-4FDA-8851-F5B54E127DB0}" dt="2024-11-03T19:07:30.312" v="1217"/>
          <ac:spMkLst>
            <pc:docMk/>
            <pc:sldMk cId="2322478559" sldId="270"/>
            <ac:spMk id="24" creationId="{4F57742B-C599-7753-16B0-19FB81ADE0C0}"/>
          </ac:spMkLst>
        </pc:spChg>
        <pc:spChg chg="add mod">
          <ac:chgData name="Richard Jackson" userId="f7ce67c893012498" providerId="LiveId" clId="{6D2AE8BA-E2EF-4FDA-8851-F5B54E127DB0}" dt="2024-11-03T19:08:04.233" v="1225" actId="14100"/>
          <ac:spMkLst>
            <pc:docMk/>
            <pc:sldMk cId="2322478559" sldId="270"/>
            <ac:spMk id="26" creationId="{A5911D60-101E-5904-1D21-46E8BF97E578}"/>
          </ac:spMkLst>
        </pc:spChg>
        <pc:grpChg chg="add mod">
          <ac:chgData name="Richard Jackson" userId="f7ce67c893012498" providerId="LiveId" clId="{6D2AE8BA-E2EF-4FDA-8851-F5B54E127DB0}" dt="2024-11-03T19:05:34.625" v="1185" actId="1076"/>
          <ac:grpSpMkLst>
            <pc:docMk/>
            <pc:sldMk cId="2322478559" sldId="270"/>
            <ac:grpSpMk id="11" creationId="{86C3EE60-A527-D3FE-B6D1-78EEDB8AC656}"/>
          </ac:grpSpMkLst>
        </pc:grpChg>
        <pc:grpChg chg="add mod">
          <ac:chgData name="Richard Jackson" userId="f7ce67c893012498" providerId="LiveId" clId="{6D2AE8BA-E2EF-4FDA-8851-F5B54E127DB0}" dt="2024-11-03T19:04:15.137" v="1170" actId="1076"/>
          <ac:grpSpMkLst>
            <pc:docMk/>
            <pc:sldMk cId="2322478559" sldId="270"/>
            <ac:grpSpMk id="13" creationId="{3D6A0782-DE8B-6F50-8D64-6244FCB84301}"/>
          </ac:grpSpMkLst>
        </pc:grpChg>
        <pc:picChg chg="add mod modCrop">
          <ac:chgData name="Richard Jackson" userId="f7ce67c893012498" providerId="LiveId" clId="{6D2AE8BA-E2EF-4FDA-8851-F5B54E127DB0}" dt="2024-11-03T19:03:24.903" v="1157" actId="164"/>
          <ac:picMkLst>
            <pc:docMk/>
            <pc:sldMk cId="2322478559" sldId="270"/>
            <ac:picMk id="5" creationId="{8A1A3615-AC2E-E90D-4DFC-452D71E1DD2C}"/>
          </ac:picMkLst>
        </pc:picChg>
        <pc:picChg chg="add mod modCrop">
          <ac:chgData name="Richard Jackson" userId="f7ce67c893012498" providerId="LiveId" clId="{6D2AE8BA-E2EF-4FDA-8851-F5B54E127DB0}" dt="2024-11-03T19:03:24.903" v="1157" actId="164"/>
          <ac:picMkLst>
            <pc:docMk/>
            <pc:sldMk cId="2322478559" sldId="270"/>
            <ac:picMk id="6" creationId="{763752EC-A3B5-6BC9-268C-1467FB010D5A}"/>
          </ac:picMkLst>
        </pc:picChg>
        <pc:picChg chg="add mod modCrop">
          <ac:chgData name="Richard Jackson" userId="f7ce67c893012498" providerId="LiveId" clId="{6D2AE8BA-E2EF-4FDA-8851-F5B54E127DB0}" dt="2024-11-03T19:03:24.903" v="1157" actId="164"/>
          <ac:picMkLst>
            <pc:docMk/>
            <pc:sldMk cId="2322478559" sldId="270"/>
            <ac:picMk id="7" creationId="{61D29505-6FA7-274C-9FC2-0909E0A71B1D}"/>
          </ac:picMkLst>
        </pc:picChg>
        <pc:picChg chg="add mod modCrop">
          <ac:chgData name="Richard Jackson" userId="f7ce67c893012498" providerId="LiveId" clId="{6D2AE8BA-E2EF-4FDA-8851-F5B54E127DB0}" dt="2024-11-03T19:03:24.903" v="1157" actId="164"/>
          <ac:picMkLst>
            <pc:docMk/>
            <pc:sldMk cId="2322478559" sldId="270"/>
            <ac:picMk id="8" creationId="{1CE75965-538B-1D5F-84AD-6CDD6DCD4DF8}"/>
          </ac:picMkLst>
        </pc:picChg>
        <pc:picChg chg="add mod modCrop">
          <ac:chgData name="Richard Jackson" userId="f7ce67c893012498" providerId="LiveId" clId="{6D2AE8BA-E2EF-4FDA-8851-F5B54E127DB0}" dt="2024-11-03T19:03:48.889" v="1163" actId="164"/>
          <ac:picMkLst>
            <pc:docMk/>
            <pc:sldMk cId="2322478559" sldId="270"/>
            <ac:picMk id="10" creationId="{86916E7D-8266-8658-CC6A-BE8E68207A17}"/>
          </ac:picMkLst>
        </pc:picChg>
        <pc:picChg chg="add mod modCrop">
          <ac:chgData name="Richard Jackson" userId="f7ce67c893012498" providerId="LiveId" clId="{6D2AE8BA-E2EF-4FDA-8851-F5B54E127DB0}" dt="2024-11-03T19:03:48.889" v="1163" actId="164"/>
          <ac:picMkLst>
            <pc:docMk/>
            <pc:sldMk cId="2322478559" sldId="270"/>
            <ac:picMk id="12" creationId="{D694F0FE-9FB2-5ED7-37DE-06589FC57E34}"/>
          </ac:picMkLst>
        </pc:picChg>
        <pc:picChg chg="add del">
          <ac:chgData name="Richard Jackson" userId="f7ce67c893012498" providerId="LiveId" clId="{6D2AE8BA-E2EF-4FDA-8851-F5B54E127DB0}" dt="2024-11-03T19:06:22.264" v="1197" actId="22"/>
          <ac:picMkLst>
            <pc:docMk/>
            <pc:sldMk cId="2322478559" sldId="270"/>
            <ac:picMk id="21" creationId="{CE61DA6E-6648-868C-4B53-3E5B4E18CDD8}"/>
          </ac:picMkLst>
        </pc:picChg>
        <pc:picChg chg="add mod">
          <ac:chgData name="Richard Jackson" userId="f7ce67c893012498" providerId="LiveId" clId="{6D2AE8BA-E2EF-4FDA-8851-F5B54E127DB0}" dt="2024-11-03T19:07:59.290" v="1223" actId="1076"/>
          <ac:picMkLst>
            <pc:docMk/>
            <pc:sldMk cId="2322478559" sldId="270"/>
            <ac:picMk id="23" creationId="{A13C0F36-D172-E4B8-C16A-403D1A19E3B4}"/>
          </ac:picMkLst>
        </pc:picChg>
      </pc:sldChg>
      <pc:sldChg chg="add del">
        <pc:chgData name="Richard Jackson" userId="f7ce67c893012498" providerId="LiveId" clId="{6D2AE8BA-E2EF-4FDA-8851-F5B54E127DB0}" dt="2024-11-03T21:14:16.870" v="3321"/>
        <pc:sldMkLst>
          <pc:docMk/>
          <pc:sldMk cId="3498724498" sldId="270"/>
        </pc:sldMkLst>
      </pc:sldChg>
      <pc:sldChg chg="add del">
        <pc:chgData name="Richard Jackson" userId="f7ce67c893012498" providerId="LiveId" clId="{6D2AE8BA-E2EF-4FDA-8851-F5B54E127DB0}" dt="2024-11-03T19:04:37.372" v="1172"/>
        <pc:sldMkLst>
          <pc:docMk/>
          <pc:sldMk cId="2141187796" sldId="271"/>
        </pc:sldMkLst>
      </pc:sldChg>
      <pc:sldChg chg="add">
        <pc:chgData name="Richard Jackson" userId="f7ce67c893012498" providerId="LiveId" clId="{6D2AE8BA-E2EF-4FDA-8851-F5B54E127DB0}" dt="2024-11-03T21:14:20.708" v="3322"/>
        <pc:sldMkLst>
          <pc:docMk/>
          <pc:sldMk cId="3176830864" sldId="271"/>
        </pc:sldMkLst>
      </pc:sldChg>
      <pc:sldChg chg="addSp delSp modSp new del mod ord">
        <pc:chgData name="Richard Jackson" userId="f7ce67c893012498" providerId="LiveId" clId="{6D2AE8BA-E2EF-4FDA-8851-F5B54E127DB0}" dt="2024-11-03T21:14:07.835" v="3319" actId="2696"/>
        <pc:sldMkLst>
          <pc:docMk/>
          <pc:sldMk cId="3471086546" sldId="271"/>
        </pc:sldMkLst>
        <pc:spChg chg="mod">
          <ac:chgData name="Richard Jackson" userId="f7ce67c893012498" providerId="LiveId" clId="{6D2AE8BA-E2EF-4FDA-8851-F5B54E127DB0}" dt="2024-11-03T19:11:29.031" v="1239" actId="14100"/>
          <ac:spMkLst>
            <pc:docMk/>
            <pc:sldMk cId="3471086546" sldId="271"/>
            <ac:spMk id="2" creationId="{FCC605C8-5CB0-6E3E-B41C-8328FAE02350}"/>
          </ac:spMkLst>
        </pc:spChg>
        <pc:spChg chg="del">
          <ac:chgData name="Richard Jackson" userId="f7ce67c893012498" providerId="LiveId" clId="{6D2AE8BA-E2EF-4FDA-8851-F5B54E127DB0}" dt="2024-11-03T19:11:30.708" v="1240" actId="478"/>
          <ac:spMkLst>
            <pc:docMk/>
            <pc:sldMk cId="3471086546" sldId="271"/>
            <ac:spMk id="3" creationId="{31E1DCD2-408E-2092-35F0-52EB370A6FF7}"/>
          </ac:spMkLst>
        </pc:spChg>
        <pc:spChg chg="add mod">
          <ac:chgData name="Richard Jackson" userId="f7ce67c893012498" providerId="LiveId" clId="{6D2AE8BA-E2EF-4FDA-8851-F5B54E127DB0}" dt="2024-11-03T20:56:36.722" v="2976" actId="1076"/>
          <ac:spMkLst>
            <pc:docMk/>
            <pc:sldMk cId="3471086546" sldId="271"/>
            <ac:spMk id="17" creationId="{B601EDCA-EB22-0AC4-AEC5-1AB60E0C3BB6}"/>
          </ac:spMkLst>
        </pc:spChg>
        <pc:spChg chg="add mod">
          <ac:chgData name="Richard Jackson" userId="f7ce67c893012498" providerId="LiveId" clId="{6D2AE8BA-E2EF-4FDA-8851-F5B54E127DB0}" dt="2024-11-03T20:57:49.646" v="3014" actId="207"/>
          <ac:spMkLst>
            <pc:docMk/>
            <pc:sldMk cId="3471086546" sldId="271"/>
            <ac:spMk id="18" creationId="{09D5C2E0-85D7-BC53-97E8-B5E1CBA847E2}"/>
          </ac:spMkLst>
        </pc:spChg>
        <pc:picChg chg="add del mod">
          <ac:chgData name="Richard Jackson" userId="f7ce67c893012498" providerId="LiveId" clId="{6D2AE8BA-E2EF-4FDA-8851-F5B54E127DB0}" dt="2024-11-03T20:53:57.352" v="2934" actId="478"/>
          <ac:picMkLst>
            <pc:docMk/>
            <pc:sldMk cId="3471086546" sldId="271"/>
            <ac:picMk id="4" creationId="{9822BC6E-D64B-D91F-931F-F1EB76EA48A3}"/>
          </ac:picMkLst>
        </pc:picChg>
        <pc:picChg chg="add del mod">
          <ac:chgData name="Richard Jackson" userId="f7ce67c893012498" providerId="LiveId" clId="{6D2AE8BA-E2EF-4FDA-8851-F5B54E127DB0}" dt="2024-11-03T20:52:58.276" v="2933" actId="478"/>
          <ac:picMkLst>
            <pc:docMk/>
            <pc:sldMk cId="3471086546" sldId="271"/>
            <ac:picMk id="6" creationId="{99B2A43F-F577-4371-8952-F65EBD96A822}"/>
          </ac:picMkLst>
        </pc:picChg>
        <pc:picChg chg="add mod">
          <ac:chgData name="Richard Jackson" userId="f7ce67c893012498" providerId="LiveId" clId="{6D2AE8BA-E2EF-4FDA-8851-F5B54E127DB0}" dt="2024-11-03T20:54:28.445" v="2946" actId="1076"/>
          <ac:picMkLst>
            <pc:docMk/>
            <pc:sldMk cId="3471086546" sldId="271"/>
            <ac:picMk id="8" creationId="{1B0D5E6D-EC24-4986-702D-B4DE339C1648}"/>
          </ac:picMkLst>
        </pc:picChg>
        <pc:picChg chg="add mod">
          <ac:chgData name="Richard Jackson" userId="f7ce67c893012498" providerId="LiveId" clId="{6D2AE8BA-E2EF-4FDA-8851-F5B54E127DB0}" dt="2024-11-03T20:54:42.166" v="2948" actId="1076"/>
          <ac:picMkLst>
            <pc:docMk/>
            <pc:sldMk cId="3471086546" sldId="271"/>
            <ac:picMk id="10" creationId="{09070D50-44BA-5100-3AAC-591CFE386A0B}"/>
          </ac:picMkLst>
        </pc:picChg>
        <pc:picChg chg="add mod">
          <ac:chgData name="Richard Jackson" userId="f7ce67c893012498" providerId="LiveId" clId="{6D2AE8BA-E2EF-4FDA-8851-F5B54E127DB0}" dt="2024-11-03T20:55:15.342" v="2955" actId="208"/>
          <ac:picMkLst>
            <pc:docMk/>
            <pc:sldMk cId="3471086546" sldId="271"/>
            <ac:picMk id="13" creationId="{94C51782-B1E0-2FC0-62A3-30AED2610704}"/>
          </ac:picMkLst>
        </pc:picChg>
        <pc:cxnChg chg="add mod">
          <ac:chgData name="Richard Jackson" userId="f7ce67c893012498" providerId="LiveId" clId="{6D2AE8BA-E2EF-4FDA-8851-F5B54E127DB0}" dt="2024-11-03T20:54:24.588" v="2944"/>
          <ac:cxnSpMkLst>
            <pc:docMk/>
            <pc:sldMk cId="3471086546" sldId="271"/>
            <ac:cxnSpMk id="11" creationId="{ABA2AE89-58CE-5164-681E-AC44FD5FC163}"/>
          </ac:cxnSpMkLst>
        </pc:cxnChg>
        <pc:cxnChg chg="add mod">
          <ac:chgData name="Richard Jackson" userId="f7ce67c893012498" providerId="LiveId" clId="{6D2AE8BA-E2EF-4FDA-8851-F5B54E127DB0}" dt="2024-11-03T20:55:26.141" v="2956" actId="13822"/>
          <ac:cxnSpMkLst>
            <pc:docMk/>
            <pc:sldMk cId="3471086546" sldId="271"/>
            <ac:cxnSpMk id="15" creationId="{C2FAE4E9-DC7F-84C2-AF9B-86C9A043DC70}"/>
          </ac:cxnSpMkLst>
        </pc:cxnChg>
      </pc:sldChg>
      <pc:sldChg chg="add del">
        <pc:chgData name="Richard Jackson" userId="f7ce67c893012498" providerId="LiveId" clId="{6D2AE8BA-E2EF-4FDA-8851-F5B54E127DB0}" dt="2024-11-03T21:14:16.870" v="3321"/>
        <pc:sldMkLst>
          <pc:docMk/>
          <pc:sldMk cId="3874391872" sldId="271"/>
        </pc:sldMkLst>
      </pc:sldChg>
      <pc:sldChg chg="add del">
        <pc:chgData name="Richard Jackson" userId="f7ce67c893012498" providerId="LiveId" clId="{6D2AE8BA-E2EF-4FDA-8851-F5B54E127DB0}" dt="2024-11-03T21:14:16.870" v="3321"/>
        <pc:sldMkLst>
          <pc:docMk/>
          <pc:sldMk cId="1297109116" sldId="272"/>
        </pc:sldMkLst>
      </pc:sldChg>
      <pc:sldChg chg="modSp add del mod">
        <pc:chgData name="Richard Jackson" userId="f7ce67c893012498" providerId="LiveId" clId="{6D2AE8BA-E2EF-4FDA-8851-F5B54E127DB0}" dt="2024-11-03T21:14:07.835" v="3319" actId="2696"/>
        <pc:sldMkLst>
          <pc:docMk/>
          <pc:sldMk cId="1881008885" sldId="272"/>
        </pc:sldMkLst>
        <pc:spChg chg="mod">
          <ac:chgData name="Richard Jackson" userId="f7ce67c893012498" providerId="LiveId" clId="{6D2AE8BA-E2EF-4FDA-8851-F5B54E127DB0}" dt="2024-11-03T19:11:39.858" v="1254" actId="20577"/>
          <ac:spMkLst>
            <pc:docMk/>
            <pc:sldMk cId="1881008885" sldId="272"/>
            <ac:spMk id="2" creationId="{C23DACEE-F3F5-FEE1-C41D-39203F994B7F}"/>
          </ac:spMkLst>
        </pc:spChg>
      </pc:sldChg>
      <pc:sldChg chg="add">
        <pc:chgData name="Richard Jackson" userId="f7ce67c893012498" providerId="LiveId" clId="{6D2AE8BA-E2EF-4FDA-8851-F5B54E127DB0}" dt="2024-11-03T21:14:20.708" v="3322"/>
        <pc:sldMkLst>
          <pc:docMk/>
          <pc:sldMk cId="2812256027" sldId="272"/>
        </pc:sldMkLst>
      </pc:sldChg>
      <pc:sldChg chg="add">
        <pc:chgData name="Richard Jackson" userId="f7ce67c893012498" providerId="LiveId" clId="{6D2AE8BA-E2EF-4FDA-8851-F5B54E127DB0}" dt="2024-11-03T21:14:20.708" v="3322"/>
        <pc:sldMkLst>
          <pc:docMk/>
          <pc:sldMk cId="8662941" sldId="273"/>
        </pc:sldMkLst>
      </pc:sldChg>
      <pc:sldChg chg="modSp add del mod">
        <pc:chgData name="Richard Jackson" userId="f7ce67c893012498" providerId="LiveId" clId="{6D2AE8BA-E2EF-4FDA-8851-F5B54E127DB0}" dt="2024-11-03T21:14:07.835" v="3319" actId="2696"/>
        <pc:sldMkLst>
          <pc:docMk/>
          <pc:sldMk cId="1278228114" sldId="273"/>
        </pc:sldMkLst>
        <pc:spChg chg="mod">
          <ac:chgData name="Richard Jackson" userId="f7ce67c893012498" providerId="LiveId" clId="{6D2AE8BA-E2EF-4FDA-8851-F5B54E127DB0}" dt="2024-11-03T21:14:01.434" v="3318" actId="20577"/>
          <ac:spMkLst>
            <pc:docMk/>
            <pc:sldMk cId="1278228114" sldId="273"/>
            <ac:spMk id="2" creationId="{A15D70BC-9D44-E94D-26CD-A079F5C487C1}"/>
          </ac:spMkLst>
        </pc:spChg>
      </pc:sldChg>
      <pc:sldChg chg="add del">
        <pc:chgData name="Richard Jackson" userId="f7ce67c893012498" providerId="LiveId" clId="{6D2AE8BA-E2EF-4FDA-8851-F5B54E127DB0}" dt="2024-11-03T21:14:16.870" v="3321"/>
        <pc:sldMkLst>
          <pc:docMk/>
          <pc:sldMk cId="1993833470" sldId="273"/>
        </pc:sldMkLst>
      </pc:sldChg>
      <pc:sldChg chg="addSp delSp modSp new del mod">
        <pc:chgData name="Richard Jackson" userId="f7ce67c893012498" providerId="LiveId" clId="{6D2AE8BA-E2EF-4FDA-8851-F5B54E127DB0}" dt="2024-11-03T21:16:49.601" v="3385" actId="2696"/>
        <pc:sldMkLst>
          <pc:docMk/>
          <pc:sldMk cId="2991659013" sldId="274"/>
        </pc:sldMkLst>
        <pc:spChg chg="mod">
          <ac:chgData name="Richard Jackson" userId="f7ce67c893012498" providerId="LiveId" clId="{6D2AE8BA-E2EF-4FDA-8851-F5B54E127DB0}" dt="2024-11-03T19:23:02.132" v="1294" actId="20577"/>
          <ac:spMkLst>
            <pc:docMk/>
            <pc:sldMk cId="2991659013" sldId="274"/>
            <ac:spMk id="2" creationId="{E20CA841-8F6E-0463-EEF0-E01126906A66}"/>
          </ac:spMkLst>
        </pc:spChg>
        <pc:spChg chg="del">
          <ac:chgData name="Richard Jackson" userId="f7ce67c893012498" providerId="LiveId" clId="{6D2AE8BA-E2EF-4FDA-8851-F5B54E127DB0}" dt="2024-11-03T19:21:34.742" v="1269" actId="478"/>
          <ac:spMkLst>
            <pc:docMk/>
            <pc:sldMk cId="2991659013" sldId="274"/>
            <ac:spMk id="3" creationId="{68EEB2C4-0EFF-1476-7318-F67C932BE08F}"/>
          </ac:spMkLst>
        </pc:spChg>
        <pc:spChg chg="add mod">
          <ac:chgData name="Richard Jackson" userId="f7ce67c893012498" providerId="LiveId" clId="{6D2AE8BA-E2EF-4FDA-8851-F5B54E127DB0}" dt="2024-11-03T19:23:05.684" v="1295" actId="1076"/>
          <ac:spMkLst>
            <pc:docMk/>
            <pc:sldMk cId="2991659013" sldId="274"/>
            <ac:spMk id="5" creationId="{A9DE1C2A-A089-9DD7-7260-637805BCD2B3}"/>
          </ac:spMkLst>
        </pc:spChg>
        <pc:picChg chg="add del mod">
          <ac:chgData name="Richard Jackson" userId="f7ce67c893012498" providerId="LiveId" clId="{6D2AE8BA-E2EF-4FDA-8851-F5B54E127DB0}" dt="2024-11-03T19:23:13.379" v="1301" actId="22"/>
          <ac:picMkLst>
            <pc:docMk/>
            <pc:sldMk cId="2991659013" sldId="274"/>
            <ac:picMk id="7" creationId="{23A0CC8F-DFAE-1A04-552F-5DC0CA64AF4C}"/>
          </ac:picMkLst>
        </pc:picChg>
      </pc:sldChg>
      <pc:sldChg chg="addSp delSp modSp add del mod">
        <pc:chgData name="Richard Jackson" userId="f7ce67c893012498" providerId="LiveId" clId="{6D2AE8BA-E2EF-4FDA-8851-F5B54E127DB0}" dt="2024-11-03T21:16:31.199" v="3383" actId="2696"/>
        <pc:sldMkLst>
          <pc:docMk/>
          <pc:sldMk cId="439011711" sldId="275"/>
        </pc:sldMkLst>
        <pc:picChg chg="add del mod">
          <ac:chgData name="Richard Jackson" userId="f7ce67c893012498" providerId="LiveId" clId="{6D2AE8BA-E2EF-4FDA-8851-F5B54E127DB0}" dt="2024-11-03T19:23:51.222" v="1308" actId="478"/>
          <ac:picMkLst>
            <pc:docMk/>
            <pc:sldMk cId="439011711" sldId="275"/>
            <ac:picMk id="4" creationId="{3E7BBCCB-34EC-7965-1150-16AEB5E441CF}"/>
          </ac:picMkLst>
        </pc:picChg>
        <pc:picChg chg="add mod">
          <ac:chgData name="Richard Jackson" userId="f7ce67c893012498" providerId="LiveId" clId="{6D2AE8BA-E2EF-4FDA-8851-F5B54E127DB0}" dt="2024-11-03T19:23:58.664" v="1311" actId="14100"/>
          <ac:picMkLst>
            <pc:docMk/>
            <pc:sldMk cId="439011711" sldId="275"/>
            <ac:picMk id="7" creationId="{9DDB7C00-8B7B-0424-B1D4-E01ADD004EE1}"/>
          </ac:picMkLst>
        </pc:picChg>
        <pc:picChg chg="add mod">
          <ac:chgData name="Richard Jackson" userId="f7ce67c893012498" providerId="LiveId" clId="{6D2AE8BA-E2EF-4FDA-8851-F5B54E127DB0}" dt="2024-11-03T19:24:16.144" v="1316" actId="1076"/>
          <ac:picMkLst>
            <pc:docMk/>
            <pc:sldMk cId="439011711" sldId="275"/>
            <ac:picMk id="9" creationId="{EFC1B788-A248-8469-1D26-59C8B41EE2FD}"/>
          </ac:picMkLst>
        </pc:picChg>
      </pc:sldChg>
      <pc:sldChg chg="add ord">
        <pc:chgData name="Richard Jackson" userId="f7ce67c893012498" providerId="LiveId" clId="{6D2AE8BA-E2EF-4FDA-8851-F5B54E127DB0}" dt="2024-11-03T21:18:27.050" v="3516"/>
        <pc:sldMkLst>
          <pc:docMk/>
          <pc:sldMk cId="1798784300" sldId="275"/>
        </pc:sldMkLst>
      </pc:sldChg>
      <pc:sldChg chg="addSp delSp modSp new mod ord">
        <pc:chgData name="Richard Jackson" userId="f7ce67c893012498" providerId="LiveId" clId="{6D2AE8BA-E2EF-4FDA-8851-F5B54E127DB0}" dt="2024-11-03T21:18:27.050" v="3516"/>
        <pc:sldMkLst>
          <pc:docMk/>
          <pc:sldMk cId="1826130029" sldId="276"/>
        </pc:sldMkLst>
        <pc:spChg chg="mod">
          <ac:chgData name="Richard Jackson" userId="f7ce67c893012498" providerId="LiveId" clId="{6D2AE8BA-E2EF-4FDA-8851-F5B54E127DB0}" dt="2024-11-03T19:28:10.130" v="1444" actId="408"/>
          <ac:spMkLst>
            <pc:docMk/>
            <pc:sldMk cId="1826130029" sldId="276"/>
            <ac:spMk id="2" creationId="{1C9356CE-781E-8D72-7582-3488420B194E}"/>
          </ac:spMkLst>
        </pc:spChg>
        <pc:spChg chg="del">
          <ac:chgData name="Richard Jackson" userId="f7ce67c893012498" providerId="LiveId" clId="{6D2AE8BA-E2EF-4FDA-8851-F5B54E127DB0}" dt="2024-11-03T19:25:28.758" v="1353" actId="478"/>
          <ac:spMkLst>
            <pc:docMk/>
            <pc:sldMk cId="1826130029" sldId="276"/>
            <ac:spMk id="3" creationId="{1D2E165E-134F-5C12-63B9-6939FC05FF09}"/>
          </ac:spMkLst>
        </pc:spChg>
        <pc:spChg chg="add mod">
          <ac:chgData name="Richard Jackson" userId="f7ce67c893012498" providerId="LiveId" clId="{6D2AE8BA-E2EF-4FDA-8851-F5B54E127DB0}" dt="2024-11-03T19:30:25.942" v="1466" actId="1076"/>
          <ac:spMkLst>
            <pc:docMk/>
            <pc:sldMk cId="1826130029" sldId="276"/>
            <ac:spMk id="8" creationId="{E8EABA7D-FF30-93E0-72C4-7CD1B366BAC4}"/>
          </ac:spMkLst>
        </pc:spChg>
        <pc:spChg chg="add del mod">
          <ac:chgData name="Richard Jackson" userId="f7ce67c893012498" providerId="LiveId" clId="{6D2AE8BA-E2EF-4FDA-8851-F5B54E127DB0}" dt="2024-11-03T19:29:35.488" v="1465" actId="12788"/>
          <ac:spMkLst>
            <pc:docMk/>
            <pc:sldMk cId="1826130029" sldId="276"/>
            <ac:spMk id="15" creationId="{D8E1F434-1B4E-25E6-0326-5621FEEA1989}"/>
          </ac:spMkLst>
        </pc:spChg>
        <pc:spChg chg="add mod">
          <ac:chgData name="Richard Jackson" userId="f7ce67c893012498" providerId="LiveId" clId="{6D2AE8BA-E2EF-4FDA-8851-F5B54E127DB0}" dt="2024-11-03T19:30:27.980" v="1467" actId="1076"/>
          <ac:spMkLst>
            <pc:docMk/>
            <pc:sldMk cId="1826130029" sldId="276"/>
            <ac:spMk id="16" creationId="{B9D31E08-0662-E048-5E18-28B2347B8F21}"/>
          </ac:spMkLst>
        </pc:spChg>
        <pc:picChg chg="add mod">
          <ac:chgData name="Richard Jackson" userId="f7ce67c893012498" providerId="LiveId" clId="{6D2AE8BA-E2EF-4FDA-8851-F5B54E127DB0}" dt="2024-11-03T19:28:35.515" v="1453" actId="1076"/>
          <ac:picMkLst>
            <pc:docMk/>
            <pc:sldMk cId="1826130029" sldId="276"/>
            <ac:picMk id="5" creationId="{1B421FF4-8C26-0A54-AF19-92881C8C1761}"/>
          </ac:picMkLst>
        </pc:picChg>
        <pc:picChg chg="add mod">
          <ac:chgData name="Richard Jackson" userId="f7ce67c893012498" providerId="LiveId" clId="{6D2AE8BA-E2EF-4FDA-8851-F5B54E127DB0}" dt="2024-11-03T19:28:34.565" v="1452" actId="1076"/>
          <ac:picMkLst>
            <pc:docMk/>
            <pc:sldMk cId="1826130029" sldId="276"/>
            <ac:picMk id="7" creationId="{550A3073-F602-ECEF-F70F-D8D85D8CC21C}"/>
          </ac:picMkLst>
        </pc:picChg>
        <pc:cxnChg chg="add mod">
          <ac:chgData name="Richard Jackson" userId="f7ce67c893012498" providerId="LiveId" clId="{6D2AE8BA-E2EF-4FDA-8851-F5B54E127DB0}" dt="2024-11-03T19:29:07.858" v="1459" actId="14100"/>
          <ac:cxnSpMkLst>
            <pc:docMk/>
            <pc:sldMk cId="1826130029" sldId="276"/>
            <ac:cxnSpMk id="10" creationId="{D7FFC748-92F9-F95D-9AC4-0D97271D2C12}"/>
          </ac:cxnSpMkLst>
        </pc:cxnChg>
      </pc:sldChg>
      <pc:sldChg chg="modSp add del mod ord modShow">
        <pc:chgData name="Richard Jackson" userId="f7ce67c893012498" providerId="LiveId" clId="{6D2AE8BA-E2EF-4FDA-8851-F5B54E127DB0}" dt="2024-11-03T21:10:46.098" v="3172" actId="1076"/>
        <pc:sldMkLst>
          <pc:docMk/>
          <pc:sldMk cId="2297320967" sldId="277"/>
        </pc:sldMkLst>
        <pc:spChg chg="mod">
          <ac:chgData name="Richard Jackson" userId="f7ce67c893012498" providerId="LiveId" clId="{6D2AE8BA-E2EF-4FDA-8851-F5B54E127DB0}" dt="2024-11-03T19:30:40.921" v="1482" actId="20577"/>
          <ac:spMkLst>
            <pc:docMk/>
            <pc:sldMk cId="2297320967" sldId="277"/>
            <ac:spMk id="2" creationId="{1BE138B1-6A5E-C4A3-0B1F-0EF82C3584E1}"/>
          </ac:spMkLst>
        </pc:spChg>
        <pc:spChg chg="mod">
          <ac:chgData name="Richard Jackson" userId="f7ce67c893012498" providerId="LiveId" clId="{6D2AE8BA-E2EF-4FDA-8851-F5B54E127DB0}" dt="2024-11-03T19:31:12.121" v="1535" actId="14100"/>
          <ac:spMkLst>
            <pc:docMk/>
            <pc:sldMk cId="2297320967" sldId="277"/>
            <ac:spMk id="15" creationId="{54BB937B-1E74-6253-EAAC-47F2FD2A34F3}"/>
          </ac:spMkLst>
        </pc:spChg>
        <pc:cxnChg chg="mod">
          <ac:chgData name="Richard Jackson" userId="f7ce67c893012498" providerId="LiveId" clId="{6D2AE8BA-E2EF-4FDA-8851-F5B54E127DB0}" dt="2024-11-03T21:10:46.098" v="3172" actId="1076"/>
          <ac:cxnSpMkLst>
            <pc:docMk/>
            <pc:sldMk cId="2297320967" sldId="277"/>
            <ac:cxnSpMk id="10" creationId="{8605659F-D62E-A10A-F179-8B0C620E1AA3}"/>
          </ac:cxnSpMkLst>
        </pc:cxnChg>
      </pc:sldChg>
      <pc:sldChg chg="add">
        <pc:chgData name="Richard Jackson" userId="f7ce67c893012498" providerId="LiveId" clId="{6D2AE8BA-E2EF-4FDA-8851-F5B54E127DB0}" dt="2024-11-03T19:37:30.694" v="1537"/>
        <pc:sldMkLst>
          <pc:docMk/>
          <pc:sldMk cId="4194670095" sldId="278"/>
        </pc:sldMkLst>
      </pc:sldChg>
      <pc:sldChg chg="add">
        <pc:chgData name="Richard Jackson" userId="f7ce67c893012498" providerId="LiveId" clId="{6D2AE8BA-E2EF-4FDA-8851-F5B54E127DB0}" dt="2024-11-03T19:37:10.175" v="1536"/>
        <pc:sldMkLst>
          <pc:docMk/>
          <pc:sldMk cId="3147272958" sldId="290"/>
        </pc:sldMkLst>
      </pc:sldChg>
      <pc:sldChg chg="add">
        <pc:chgData name="Richard Jackson" userId="f7ce67c893012498" providerId="LiveId" clId="{6D2AE8BA-E2EF-4FDA-8851-F5B54E127DB0}" dt="2024-11-03T19:37:10.175" v="1536"/>
        <pc:sldMkLst>
          <pc:docMk/>
          <pc:sldMk cId="987865848" sldId="291"/>
        </pc:sldMkLst>
      </pc:sldChg>
      <pc:sldChg chg="modSp add mod">
        <pc:chgData name="Richard Jackson" userId="f7ce67c893012498" providerId="LiveId" clId="{6D2AE8BA-E2EF-4FDA-8851-F5B54E127DB0}" dt="2024-11-03T21:15:15.740" v="3338" actId="403"/>
        <pc:sldMkLst>
          <pc:docMk/>
          <pc:sldMk cId="1848490210" sldId="292"/>
        </pc:sldMkLst>
        <pc:spChg chg="mod">
          <ac:chgData name="Richard Jackson" userId="f7ce67c893012498" providerId="LiveId" clId="{6D2AE8BA-E2EF-4FDA-8851-F5B54E127DB0}" dt="2024-11-03T21:15:15.740" v="3338" actId="403"/>
          <ac:spMkLst>
            <pc:docMk/>
            <pc:sldMk cId="1848490210" sldId="292"/>
            <ac:spMk id="4" creationId="{AF30F289-2604-DE6D-AE0C-6A9043A88D5D}"/>
          </ac:spMkLst>
        </pc:spChg>
      </pc:sldChg>
      <pc:sldChg chg="addSp delSp modSp add mod">
        <pc:chgData name="Richard Jackson" userId="f7ce67c893012498" providerId="LiveId" clId="{6D2AE8BA-E2EF-4FDA-8851-F5B54E127DB0}" dt="2024-11-03T21:35:26.875" v="3607" actId="1076"/>
        <pc:sldMkLst>
          <pc:docMk/>
          <pc:sldMk cId="143380263" sldId="293"/>
        </pc:sldMkLst>
        <pc:spChg chg="mod">
          <ac:chgData name="Richard Jackson" userId="f7ce67c893012498" providerId="LiveId" clId="{6D2AE8BA-E2EF-4FDA-8851-F5B54E127DB0}" dt="2024-11-03T21:35:07.771" v="3604" actId="1076"/>
          <ac:spMkLst>
            <pc:docMk/>
            <pc:sldMk cId="143380263" sldId="293"/>
            <ac:spMk id="2" creationId="{D16671E2-D690-4C78-245B-C0F322880C03}"/>
          </ac:spMkLst>
        </pc:spChg>
        <pc:spChg chg="add del mod">
          <ac:chgData name="Richard Jackson" userId="f7ce67c893012498" providerId="LiveId" clId="{6D2AE8BA-E2EF-4FDA-8851-F5B54E127DB0}" dt="2024-11-03T21:34:50.221" v="3598" actId="478"/>
          <ac:spMkLst>
            <pc:docMk/>
            <pc:sldMk cId="143380263" sldId="293"/>
            <ac:spMk id="3" creationId="{94C2BE28-8797-4920-EBF8-9DB1831CB1A5}"/>
          </ac:spMkLst>
        </pc:spChg>
        <pc:picChg chg="del mod">
          <ac:chgData name="Richard Jackson" userId="f7ce67c893012498" providerId="LiveId" clId="{6D2AE8BA-E2EF-4FDA-8851-F5B54E127DB0}" dt="2024-11-03T21:34:48.036" v="3597" actId="478"/>
          <ac:picMkLst>
            <pc:docMk/>
            <pc:sldMk cId="143380263" sldId="293"/>
            <ac:picMk id="5" creationId="{F9EAB89C-589D-6DD7-C4BB-2E3C10F56DE6}"/>
          </ac:picMkLst>
        </pc:picChg>
        <pc:picChg chg="add mod">
          <ac:chgData name="Richard Jackson" userId="f7ce67c893012498" providerId="LiveId" clId="{6D2AE8BA-E2EF-4FDA-8851-F5B54E127DB0}" dt="2024-11-03T21:35:14.967" v="3605" actId="1076"/>
          <ac:picMkLst>
            <pc:docMk/>
            <pc:sldMk cId="143380263" sldId="293"/>
            <ac:picMk id="6" creationId="{7F49B48F-B43F-60BB-32E5-15DF8DD2EEC3}"/>
          </ac:picMkLst>
        </pc:picChg>
        <pc:picChg chg="add mod">
          <ac:chgData name="Richard Jackson" userId="f7ce67c893012498" providerId="LiveId" clId="{6D2AE8BA-E2EF-4FDA-8851-F5B54E127DB0}" dt="2024-11-03T21:35:26.875" v="3607" actId="1076"/>
          <ac:picMkLst>
            <pc:docMk/>
            <pc:sldMk cId="143380263" sldId="293"/>
            <ac:picMk id="9" creationId="{3568C41A-B839-7B67-6191-B6B04E446480}"/>
          </ac:picMkLst>
        </pc:picChg>
        <pc:cxnChg chg="add mod">
          <ac:chgData name="Richard Jackson" userId="f7ce67c893012498" providerId="LiveId" clId="{6D2AE8BA-E2EF-4FDA-8851-F5B54E127DB0}" dt="2024-11-03T21:35:03.917" v="3603"/>
          <ac:cxnSpMkLst>
            <pc:docMk/>
            <pc:sldMk cId="143380263" sldId="293"/>
            <ac:cxnSpMk id="7" creationId="{02AC68F5-85A2-1693-EFDF-F736781CC134}"/>
          </ac:cxnSpMkLst>
        </pc:cxnChg>
      </pc:sldChg>
      <pc:sldChg chg="add">
        <pc:chgData name="Richard Jackson" userId="f7ce67c893012498" providerId="LiveId" clId="{6D2AE8BA-E2EF-4FDA-8851-F5B54E127DB0}" dt="2024-11-03T19:37:30.694" v="1537"/>
        <pc:sldMkLst>
          <pc:docMk/>
          <pc:sldMk cId="763911308" sldId="294"/>
        </pc:sldMkLst>
      </pc:sldChg>
      <pc:sldChg chg="add">
        <pc:chgData name="Richard Jackson" userId="f7ce67c893012498" providerId="LiveId" clId="{6D2AE8BA-E2EF-4FDA-8851-F5B54E127DB0}" dt="2024-11-03T19:37:30.694" v="1537"/>
        <pc:sldMkLst>
          <pc:docMk/>
          <pc:sldMk cId="4016484780" sldId="295"/>
        </pc:sldMkLst>
      </pc:sldChg>
      <pc:sldChg chg="add">
        <pc:chgData name="Richard Jackson" userId="f7ce67c893012498" providerId="LiveId" clId="{6D2AE8BA-E2EF-4FDA-8851-F5B54E127DB0}" dt="2024-11-03T19:37:30.694" v="1537"/>
        <pc:sldMkLst>
          <pc:docMk/>
          <pc:sldMk cId="2796384375" sldId="296"/>
        </pc:sldMkLst>
      </pc:sldChg>
      <pc:sldChg chg="modSp new mod ord">
        <pc:chgData name="Richard Jackson" userId="f7ce67c893012498" providerId="LiveId" clId="{6D2AE8BA-E2EF-4FDA-8851-F5B54E127DB0}" dt="2024-11-03T21:18:27.050" v="3516"/>
        <pc:sldMkLst>
          <pc:docMk/>
          <pc:sldMk cId="3055300060" sldId="297"/>
        </pc:sldMkLst>
        <pc:spChg chg="mod">
          <ac:chgData name="Richard Jackson" userId="f7ce67c893012498" providerId="LiveId" clId="{6D2AE8BA-E2EF-4FDA-8851-F5B54E127DB0}" dt="2024-11-03T19:46:06.748" v="1555" actId="20577"/>
          <ac:spMkLst>
            <pc:docMk/>
            <pc:sldMk cId="3055300060" sldId="297"/>
            <ac:spMk id="2" creationId="{4AD40823-C5E6-C390-E6DD-E78A5B010762}"/>
          </ac:spMkLst>
        </pc:spChg>
        <pc:spChg chg="mod">
          <ac:chgData name="Richard Jackson" userId="f7ce67c893012498" providerId="LiveId" clId="{6D2AE8BA-E2EF-4FDA-8851-F5B54E127DB0}" dt="2024-11-03T19:46:08.028" v="1556"/>
          <ac:spMkLst>
            <pc:docMk/>
            <pc:sldMk cId="3055300060" sldId="297"/>
            <ac:spMk id="3" creationId="{C6D587C9-B12C-08F5-DC1D-AC2D1E891AF5}"/>
          </ac:spMkLst>
        </pc:spChg>
      </pc:sldChg>
      <pc:sldChg chg="addSp delSp modSp new mod">
        <pc:chgData name="Richard Jackson" userId="f7ce67c893012498" providerId="LiveId" clId="{6D2AE8BA-E2EF-4FDA-8851-F5B54E127DB0}" dt="2024-11-03T20:02:46.729" v="2340" actId="1076"/>
        <pc:sldMkLst>
          <pc:docMk/>
          <pc:sldMk cId="2360097901" sldId="298"/>
        </pc:sldMkLst>
        <pc:spChg chg="mod">
          <ac:chgData name="Richard Jackson" userId="f7ce67c893012498" providerId="LiveId" clId="{6D2AE8BA-E2EF-4FDA-8851-F5B54E127DB0}" dt="2024-11-03T19:53:17.663" v="1844" actId="27636"/>
          <ac:spMkLst>
            <pc:docMk/>
            <pc:sldMk cId="2360097901" sldId="298"/>
            <ac:spMk id="2" creationId="{7115D074-FC15-0B25-CFBD-DAF896A7556A}"/>
          </ac:spMkLst>
        </pc:spChg>
        <pc:spChg chg="del">
          <ac:chgData name="Richard Jackson" userId="f7ce67c893012498" providerId="LiveId" clId="{6D2AE8BA-E2EF-4FDA-8851-F5B54E127DB0}" dt="2024-11-03T19:53:19.207" v="1845" actId="478"/>
          <ac:spMkLst>
            <pc:docMk/>
            <pc:sldMk cId="2360097901" sldId="298"/>
            <ac:spMk id="3" creationId="{80FE15E8-89D7-7DE2-C08D-1CA78BCC8041}"/>
          </ac:spMkLst>
        </pc:spChg>
        <pc:spChg chg="add mod">
          <ac:chgData name="Richard Jackson" userId="f7ce67c893012498" providerId="LiveId" clId="{6D2AE8BA-E2EF-4FDA-8851-F5B54E127DB0}" dt="2024-11-03T20:02:25.434" v="2332" actId="404"/>
          <ac:spMkLst>
            <pc:docMk/>
            <pc:sldMk cId="2360097901" sldId="298"/>
            <ac:spMk id="4" creationId="{7816270F-9E2D-3886-E293-CE43C160D787}"/>
          </ac:spMkLst>
        </pc:spChg>
        <pc:spChg chg="add del mod">
          <ac:chgData name="Richard Jackson" userId="f7ce67c893012498" providerId="LiveId" clId="{6D2AE8BA-E2EF-4FDA-8851-F5B54E127DB0}" dt="2024-11-03T20:02:39.030" v="2339" actId="1076"/>
          <ac:spMkLst>
            <pc:docMk/>
            <pc:sldMk cId="2360097901" sldId="298"/>
            <ac:spMk id="5" creationId="{09A42E8B-5948-81B0-CEE4-47E9E849C9CF}"/>
          </ac:spMkLst>
        </pc:spChg>
        <pc:spChg chg="add mod">
          <ac:chgData name="Richard Jackson" userId="f7ce67c893012498" providerId="LiveId" clId="{6D2AE8BA-E2EF-4FDA-8851-F5B54E127DB0}" dt="2024-11-03T20:02:46.729" v="2340" actId="1076"/>
          <ac:spMkLst>
            <pc:docMk/>
            <pc:sldMk cId="2360097901" sldId="298"/>
            <ac:spMk id="6" creationId="{ACEBD3D3-8938-36AE-8C58-32EC051D79B3}"/>
          </ac:spMkLst>
        </pc:spChg>
        <pc:picChg chg="add mod">
          <ac:chgData name="Richard Jackson" userId="f7ce67c893012498" providerId="LiveId" clId="{6D2AE8BA-E2EF-4FDA-8851-F5B54E127DB0}" dt="2024-11-03T20:01:50.256" v="2320" actId="1076"/>
          <ac:picMkLst>
            <pc:docMk/>
            <pc:sldMk cId="2360097901" sldId="298"/>
            <ac:picMk id="7" creationId="{323A5B4D-E5CC-77A5-6CEE-10692112516C}"/>
          </ac:picMkLst>
        </pc:picChg>
        <pc:picChg chg="add mod">
          <ac:chgData name="Richard Jackson" userId="f7ce67c893012498" providerId="LiveId" clId="{6D2AE8BA-E2EF-4FDA-8851-F5B54E127DB0}" dt="2024-11-03T20:01:13.366" v="2311" actId="1076"/>
          <ac:picMkLst>
            <pc:docMk/>
            <pc:sldMk cId="2360097901" sldId="298"/>
            <ac:picMk id="8" creationId="{DF8D0C7C-28C1-C711-06ED-6E29E5BD7952}"/>
          </ac:picMkLst>
        </pc:picChg>
        <pc:picChg chg="add del mod">
          <ac:chgData name="Richard Jackson" userId="f7ce67c893012498" providerId="LiveId" clId="{6D2AE8BA-E2EF-4FDA-8851-F5B54E127DB0}" dt="2024-11-03T20:00:04.143" v="2298" actId="478"/>
          <ac:picMkLst>
            <pc:docMk/>
            <pc:sldMk cId="2360097901" sldId="298"/>
            <ac:picMk id="1026" creationId="{11730C27-8B44-D91B-25C9-27A22536CD10}"/>
          </ac:picMkLst>
        </pc:picChg>
        <pc:picChg chg="add">
          <ac:chgData name="Richard Jackson" userId="f7ce67c893012498" providerId="LiveId" clId="{6D2AE8BA-E2EF-4FDA-8851-F5B54E127DB0}" dt="2024-11-03T20:00:56.240" v="2304"/>
          <ac:picMkLst>
            <pc:docMk/>
            <pc:sldMk cId="2360097901" sldId="298"/>
            <ac:picMk id="1026" creationId="{85030BEA-2EFD-469D-1939-256599DDEF1C}"/>
          </ac:picMkLst>
        </pc:picChg>
        <pc:picChg chg="add del mod">
          <ac:chgData name="Richard Jackson" userId="f7ce67c893012498" providerId="LiveId" clId="{6D2AE8BA-E2EF-4FDA-8851-F5B54E127DB0}" dt="2024-11-03T19:59:30.017" v="2290" actId="478"/>
          <ac:picMkLst>
            <pc:docMk/>
            <pc:sldMk cId="2360097901" sldId="298"/>
            <ac:picMk id="1028" creationId="{B5C93AAA-AFD7-9507-CC08-1F209B1785D7}"/>
          </ac:picMkLst>
        </pc:picChg>
        <pc:picChg chg="add mod">
          <ac:chgData name="Richard Jackson" userId="f7ce67c893012498" providerId="LiveId" clId="{6D2AE8BA-E2EF-4FDA-8851-F5B54E127DB0}" dt="2024-11-03T20:01:16.614" v="2312" actId="1076"/>
          <ac:picMkLst>
            <pc:docMk/>
            <pc:sldMk cId="2360097901" sldId="298"/>
            <ac:picMk id="1030" creationId="{88AB34AC-8C5C-6241-2323-CC5845887A6F}"/>
          </ac:picMkLst>
        </pc:picChg>
      </pc:sldChg>
      <pc:sldChg chg="modSp new mod">
        <pc:chgData name="Richard Jackson" userId="f7ce67c893012498" providerId="LiveId" clId="{6D2AE8BA-E2EF-4FDA-8851-F5B54E127DB0}" dt="2024-11-03T19:56:48.367" v="2260" actId="20577"/>
        <pc:sldMkLst>
          <pc:docMk/>
          <pc:sldMk cId="2329427852" sldId="299"/>
        </pc:sldMkLst>
        <pc:spChg chg="mod">
          <ac:chgData name="Richard Jackson" userId="f7ce67c893012498" providerId="LiveId" clId="{6D2AE8BA-E2EF-4FDA-8851-F5B54E127DB0}" dt="2024-11-03T19:54:12.530" v="1935" actId="14100"/>
          <ac:spMkLst>
            <pc:docMk/>
            <pc:sldMk cId="2329427852" sldId="299"/>
            <ac:spMk id="2" creationId="{163CFCA6-3B18-9E12-43C5-BA6EA240C9E2}"/>
          </ac:spMkLst>
        </pc:spChg>
        <pc:spChg chg="mod">
          <ac:chgData name="Richard Jackson" userId="f7ce67c893012498" providerId="LiveId" clId="{6D2AE8BA-E2EF-4FDA-8851-F5B54E127DB0}" dt="2024-11-03T19:56:48.367" v="2260" actId="20577"/>
          <ac:spMkLst>
            <pc:docMk/>
            <pc:sldMk cId="2329427852" sldId="299"/>
            <ac:spMk id="3" creationId="{5CC53D38-8C21-BF63-2A2C-A172AC9DD94A}"/>
          </ac:spMkLst>
        </pc:spChg>
      </pc:sldChg>
      <pc:sldChg chg="addSp delSp modSp add mod">
        <pc:chgData name="Richard Jackson" userId="f7ce67c893012498" providerId="LiveId" clId="{6D2AE8BA-E2EF-4FDA-8851-F5B54E127DB0}" dt="2024-11-03T20:33:52.604" v="2529" actId="12788"/>
        <pc:sldMkLst>
          <pc:docMk/>
          <pc:sldMk cId="2670597821" sldId="300"/>
        </pc:sldMkLst>
        <pc:spChg chg="add del mod">
          <ac:chgData name="Richard Jackson" userId="f7ce67c893012498" providerId="LiveId" clId="{6D2AE8BA-E2EF-4FDA-8851-F5B54E127DB0}" dt="2024-11-03T20:21:03.028" v="2472" actId="478"/>
          <ac:spMkLst>
            <pc:docMk/>
            <pc:sldMk cId="2670597821" sldId="300"/>
            <ac:spMk id="2" creationId="{C3F77227-81D5-0E3E-C5C9-902E749BD718}"/>
          </ac:spMkLst>
        </pc:spChg>
        <pc:spChg chg="del mod">
          <ac:chgData name="Richard Jackson" userId="f7ce67c893012498" providerId="LiveId" clId="{6D2AE8BA-E2EF-4FDA-8851-F5B54E127DB0}" dt="2024-11-03T20:21:04.730" v="2473" actId="21"/>
          <ac:spMkLst>
            <pc:docMk/>
            <pc:sldMk cId="2670597821" sldId="300"/>
            <ac:spMk id="4" creationId="{5BED2B9B-EDA5-3D5D-6149-3BC7A412C642}"/>
          </ac:spMkLst>
        </pc:spChg>
        <pc:spChg chg="del mod">
          <ac:chgData name="Richard Jackson" userId="f7ce67c893012498" providerId="LiveId" clId="{6D2AE8BA-E2EF-4FDA-8851-F5B54E127DB0}" dt="2024-11-03T20:20:54.289" v="2468" actId="478"/>
          <ac:spMkLst>
            <pc:docMk/>
            <pc:sldMk cId="2670597821" sldId="300"/>
            <ac:spMk id="5" creationId="{7ECBC6E9-8299-7323-38AA-969C1184A27A}"/>
          </ac:spMkLst>
        </pc:spChg>
        <pc:spChg chg="del mod">
          <ac:chgData name="Richard Jackson" userId="f7ce67c893012498" providerId="LiveId" clId="{6D2AE8BA-E2EF-4FDA-8851-F5B54E127DB0}" dt="2024-11-03T20:20:54.924" v="2469" actId="478"/>
          <ac:spMkLst>
            <pc:docMk/>
            <pc:sldMk cId="2670597821" sldId="300"/>
            <ac:spMk id="6" creationId="{020E0D00-61E3-DF6D-887F-5E315224099D}"/>
          </ac:spMkLst>
        </pc:spChg>
        <pc:spChg chg="add del mod">
          <ac:chgData name="Richard Jackson" userId="f7ce67c893012498" providerId="LiveId" clId="{6D2AE8BA-E2EF-4FDA-8851-F5B54E127DB0}" dt="2024-11-03T20:21:03.028" v="2472" actId="478"/>
          <ac:spMkLst>
            <pc:docMk/>
            <pc:sldMk cId="2670597821" sldId="300"/>
            <ac:spMk id="11" creationId="{BB992824-F9B2-4D1A-96BC-CA05066E577A}"/>
          </ac:spMkLst>
        </pc:spChg>
        <pc:spChg chg="add mod">
          <ac:chgData name="Richard Jackson" userId="f7ce67c893012498" providerId="LiveId" clId="{6D2AE8BA-E2EF-4FDA-8851-F5B54E127DB0}" dt="2024-11-03T20:33:52.604" v="2529" actId="12788"/>
          <ac:spMkLst>
            <pc:docMk/>
            <pc:sldMk cId="2670597821" sldId="300"/>
            <ac:spMk id="12" creationId="{2CA48F25-3FAC-369C-B813-E36DF8427243}"/>
          </ac:spMkLst>
        </pc:spChg>
        <pc:picChg chg="del">
          <ac:chgData name="Richard Jackson" userId="f7ce67c893012498" providerId="LiveId" clId="{6D2AE8BA-E2EF-4FDA-8851-F5B54E127DB0}" dt="2024-11-03T20:03:50.011" v="2403" actId="478"/>
          <ac:picMkLst>
            <pc:docMk/>
            <pc:sldMk cId="2670597821" sldId="300"/>
            <ac:picMk id="7" creationId="{813441D8-94D1-161A-92D6-5C7F83FCD1D5}"/>
          </ac:picMkLst>
        </pc:picChg>
        <pc:picChg chg="del">
          <ac:chgData name="Richard Jackson" userId="f7ce67c893012498" providerId="LiveId" clId="{6D2AE8BA-E2EF-4FDA-8851-F5B54E127DB0}" dt="2024-11-03T20:03:49.567" v="2402" actId="478"/>
          <ac:picMkLst>
            <pc:docMk/>
            <pc:sldMk cId="2670597821" sldId="300"/>
            <ac:picMk id="8" creationId="{2C566978-3EBE-8E60-1B29-650F7853A3AE}"/>
          </ac:picMkLst>
        </pc:picChg>
        <pc:picChg chg="add del mod">
          <ac:chgData name="Richard Jackson" userId="f7ce67c893012498" providerId="LiveId" clId="{6D2AE8BA-E2EF-4FDA-8851-F5B54E127DB0}" dt="2024-11-03T20:21:04.730" v="2473" actId="21"/>
          <ac:picMkLst>
            <pc:docMk/>
            <pc:sldMk cId="2670597821" sldId="300"/>
            <ac:picMk id="9" creationId="{9D37E444-2785-FA4F-5840-B6F444088449}"/>
          </ac:picMkLst>
        </pc:picChg>
        <pc:picChg chg="del">
          <ac:chgData name="Richard Jackson" userId="f7ce67c893012498" providerId="LiveId" clId="{6D2AE8BA-E2EF-4FDA-8851-F5B54E127DB0}" dt="2024-11-03T20:03:49.222" v="2401" actId="478"/>
          <ac:picMkLst>
            <pc:docMk/>
            <pc:sldMk cId="2670597821" sldId="300"/>
            <ac:picMk id="1030" creationId="{99AF5242-EF55-186A-1F13-EBB46797F0F7}"/>
          </ac:picMkLst>
        </pc:picChg>
        <pc:picChg chg="add mod">
          <ac:chgData name="Richard Jackson" userId="f7ce67c893012498" providerId="LiveId" clId="{6D2AE8BA-E2EF-4FDA-8851-F5B54E127DB0}" dt="2024-11-03T20:31:26.686" v="2507" actId="1076"/>
          <ac:picMkLst>
            <pc:docMk/>
            <pc:sldMk cId="2670597821" sldId="300"/>
            <ac:picMk id="3074" creationId="{1F71716F-F961-7A68-693D-EEEC3A5D0D4D}"/>
          </ac:picMkLst>
        </pc:picChg>
      </pc:sldChg>
      <pc:sldChg chg="addSp delSp modSp new mod">
        <pc:chgData name="Richard Jackson" userId="f7ce67c893012498" providerId="LiveId" clId="{6D2AE8BA-E2EF-4FDA-8851-F5B54E127DB0}" dt="2024-11-03T20:37:04.540" v="2575" actId="1076"/>
        <pc:sldMkLst>
          <pc:docMk/>
          <pc:sldMk cId="3627037470" sldId="301"/>
        </pc:sldMkLst>
        <pc:spChg chg="mod">
          <ac:chgData name="Richard Jackson" userId="f7ce67c893012498" providerId="LiveId" clId="{6D2AE8BA-E2EF-4FDA-8851-F5B54E127DB0}" dt="2024-11-03T20:35:14.189" v="2551" actId="20577"/>
          <ac:spMkLst>
            <pc:docMk/>
            <pc:sldMk cId="3627037470" sldId="301"/>
            <ac:spMk id="2" creationId="{5ED9CDC4-C380-8EB3-CBC2-B9420F412C32}"/>
          </ac:spMkLst>
        </pc:spChg>
        <pc:spChg chg="del">
          <ac:chgData name="Richard Jackson" userId="f7ce67c893012498" providerId="LiveId" clId="{6D2AE8BA-E2EF-4FDA-8851-F5B54E127DB0}" dt="2024-11-03T20:11:23.400" v="2413" actId="478"/>
          <ac:spMkLst>
            <pc:docMk/>
            <pc:sldMk cId="3627037470" sldId="301"/>
            <ac:spMk id="3" creationId="{E99DBEF0-6EC8-71E4-8C76-F90C324B4885}"/>
          </ac:spMkLst>
        </pc:spChg>
        <pc:spChg chg="add">
          <ac:chgData name="Richard Jackson" userId="f7ce67c893012498" providerId="LiveId" clId="{6D2AE8BA-E2EF-4FDA-8851-F5B54E127DB0}" dt="2024-11-03T20:35:42.210" v="2552"/>
          <ac:spMkLst>
            <pc:docMk/>
            <pc:sldMk cId="3627037470" sldId="301"/>
            <ac:spMk id="8" creationId="{55D384CD-3A6F-A663-2717-D019BB3754AC}"/>
          </ac:spMkLst>
        </pc:spChg>
        <pc:spChg chg="add mod ord">
          <ac:chgData name="Richard Jackson" userId="f7ce67c893012498" providerId="LiveId" clId="{6D2AE8BA-E2EF-4FDA-8851-F5B54E127DB0}" dt="2024-11-03T20:36:52.708" v="2568" actId="164"/>
          <ac:spMkLst>
            <pc:docMk/>
            <pc:sldMk cId="3627037470" sldId="301"/>
            <ac:spMk id="11" creationId="{47CB5798-7140-8BDF-BDDE-78B4462B504B}"/>
          </ac:spMkLst>
        </pc:spChg>
        <pc:grpChg chg="add mod">
          <ac:chgData name="Richard Jackson" userId="f7ce67c893012498" providerId="LiveId" clId="{6D2AE8BA-E2EF-4FDA-8851-F5B54E127DB0}" dt="2024-11-03T20:37:04.540" v="2575" actId="1076"/>
          <ac:grpSpMkLst>
            <pc:docMk/>
            <pc:sldMk cId="3627037470" sldId="301"/>
            <ac:grpSpMk id="12" creationId="{28896B1C-69EF-E866-3CA2-B0D1BD2868DB}"/>
          </ac:grpSpMkLst>
        </pc:grpChg>
        <pc:picChg chg="add del mod">
          <ac:chgData name="Richard Jackson" userId="f7ce67c893012498" providerId="LiveId" clId="{6D2AE8BA-E2EF-4FDA-8851-F5B54E127DB0}" dt="2024-11-03T20:20:43.305" v="2463" actId="478"/>
          <ac:picMkLst>
            <pc:docMk/>
            <pc:sldMk cId="3627037470" sldId="301"/>
            <ac:picMk id="5" creationId="{7B9220C7-F3D2-0FB1-C0E9-3690F4ED9F48}"/>
          </ac:picMkLst>
        </pc:picChg>
        <pc:picChg chg="add mod">
          <ac:chgData name="Richard Jackson" userId="f7ce67c893012498" providerId="LiveId" clId="{6D2AE8BA-E2EF-4FDA-8851-F5B54E127DB0}" dt="2024-11-03T20:22:02.034" v="2492" actId="1076"/>
          <ac:picMkLst>
            <pc:docMk/>
            <pc:sldMk cId="3627037470" sldId="301"/>
            <ac:picMk id="7" creationId="{C68F098B-C422-B0CF-5781-A585340C9735}"/>
          </ac:picMkLst>
        </pc:picChg>
        <pc:picChg chg="add mod">
          <ac:chgData name="Richard Jackson" userId="f7ce67c893012498" providerId="LiveId" clId="{6D2AE8BA-E2EF-4FDA-8851-F5B54E127DB0}" dt="2024-11-03T20:36:52.708" v="2568" actId="164"/>
          <ac:picMkLst>
            <pc:docMk/>
            <pc:sldMk cId="3627037470" sldId="301"/>
            <ac:picMk id="10" creationId="{FAFD28A9-363A-B01B-D00D-6A2C5D281F58}"/>
          </ac:picMkLst>
        </pc:picChg>
      </pc:sldChg>
      <pc:sldChg chg="addSp modSp add mod">
        <pc:chgData name="Richard Jackson" userId="f7ce67c893012498" providerId="LiveId" clId="{6D2AE8BA-E2EF-4FDA-8851-F5B54E127DB0}" dt="2024-11-03T20:37:21.415" v="2580" actId="1076"/>
        <pc:sldMkLst>
          <pc:docMk/>
          <pc:sldMk cId="2304158961" sldId="302"/>
        </pc:sldMkLst>
        <pc:spChg chg="mod">
          <ac:chgData name="Richard Jackson" userId="f7ce67c893012498" providerId="LiveId" clId="{6D2AE8BA-E2EF-4FDA-8851-F5B54E127DB0}" dt="2024-11-03T20:24:47.760" v="2497" actId="408"/>
          <ac:spMkLst>
            <pc:docMk/>
            <pc:sldMk cId="2304158961" sldId="302"/>
            <ac:spMk id="2" creationId="{85280454-07CA-1FB6-B4D9-13CC088C77B9}"/>
          </ac:spMkLst>
        </pc:spChg>
        <pc:picChg chg="add mod">
          <ac:chgData name="Richard Jackson" userId="f7ce67c893012498" providerId="LiveId" clId="{6D2AE8BA-E2EF-4FDA-8851-F5B54E127DB0}" dt="2024-11-03T20:37:21.415" v="2580" actId="1076"/>
          <ac:picMkLst>
            <pc:docMk/>
            <pc:sldMk cId="2304158961" sldId="302"/>
            <ac:picMk id="4" creationId="{53D419A3-5A7B-B65F-F03C-2791CB5CB3A3}"/>
          </ac:picMkLst>
        </pc:picChg>
        <pc:picChg chg="add mod">
          <ac:chgData name="Richard Jackson" userId="f7ce67c893012498" providerId="LiveId" clId="{6D2AE8BA-E2EF-4FDA-8851-F5B54E127DB0}" dt="2024-11-03T20:37:19.436" v="2579" actId="1076"/>
          <ac:picMkLst>
            <pc:docMk/>
            <pc:sldMk cId="2304158961" sldId="302"/>
            <ac:picMk id="6" creationId="{1257ECAA-7D86-C4DE-A252-863703FBAB38}"/>
          </ac:picMkLst>
        </pc:picChg>
        <pc:picChg chg="add mod">
          <ac:chgData name="Richard Jackson" userId="f7ce67c893012498" providerId="LiveId" clId="{6D2AE8BA-E2EF-4FDA-8851-F5B54E127DB0}" dt="2024-11-03T20:37:16.078" v="2577" actId="1076"/>
          <ac:picMkLst>
            <pc:docMk/>
            <pc:sldMk cId="2304158961" sldId="302"/>
            <ac:picMk id="7" creationId="{9EE8DC0F-37A9-413B-0597-D92E4510D500}"/>
          </ac:picMkLst>
        </pc:picChg>
      </pc:sldChg>
      <pc:sldChg chg="addSp delSp modSp new mod">
        <pc:chgData name="Richard Jackson" userId="f7ce67c893012498" providerId="LiveId" clId="{6D2AE8BA-E2EF-4FDA-8851-F5B54E127DB0}" dt="2024-11-03T20:35:00.443" v="2549" actId="14100"/>
        <pc:sldMkLst>
          <pc:docMk/>
          <pc:sldMk cId="3736484923" sldId="303"/>
        </pc:sldMkLst>
        <pc:spChg chg="del">
          <ac:chgData name="Richard Jackson" userId="f7ce67c893012498" providerId="LiveId" clId="{6D2AE8BA-E2EF-4FDA-8851-F5B54E127DB0}" dt="2024-11-03T20:21:08.166" v="2474" actId="478"/>
          <ac:spMkLst>
            <pc:docMk/>
            <pc:sldMk cId="3736484923" sldId="303"/>
            <ac:spMk id="2" creationId="{25174A2E-1D72-EA90-6692-DB4D5D1E9815}"/>
          </ac:spMkLst>
        </pc:spChg>
        <pc:spChg chg="del">
          <ac:chgData name="Richard Jackson" userId="f7ce67c893012498" providerId="LiveId" clId="{6D2AE8BA-E2EF-4FDA-8851-F5B54E127DB0}" dt="2024-11-03T20:21:08.166" v="2474" actId="478"/>
          <ac:spMkLst>
            <pc:docMk/>
            <pc:sldMk cId="3736484923" sldId="303"/>
            <ac:spMk id="3" creationId="{0DD7BB67-6939-09A8-2F03-DDEC83B4676F}"/>
          </ac:spMkLst>
        </pc:spChg>
        <pc:spChg chg="add del mod">
          <ac:chgData name="Richard Jackson" userId="f7ce67c893012498" providerId="LiveId" clId="{6D2AE8BA-E2EF-4FDA-8851-F5B54E127DB0}" dt="2024-11-03T20:21:23.983" v="2487" actId="478"/>
          <ac:spMkLst>
            <pc:docMk/>
            <pc:sldMk cId="3736484923" sldId="303"/>
            <ac:spMk id="4" creationId="{5BED2B9B-EDA5-3D5D-6149-3BC7A412C642}"/>
          </ac:spMkLst>
        </pc:spChg>
        <pc:spChg chg="add mod">
          <ac:chgData name="Richard Jackson" userId="f7ce67c893012498" providerId="LiveId" clId="{6D2AE8BA-E2EF-4FDA-8851-F5B54E127DB0}" dt="2024-11-03T20:21:19.889" v="2486" actId="20577"/>
          <ac:spMkLst>
            <pc:docMk/>
            <pc:sldMk cId="3736484923" sldId="303"/>
            <ac:spMk id="5" creationId="{2AD822B0-D5B9-C2CB-8A5D-0FF720745F2B}"/>
          </ac:spMkLst>
        </pc:spChg>
        <pc:picChg chg="add mod">
          <ac:chgData name="Richard Jackson" userId="f7ce67c893012498" providerId="LiveId" clId="{6D2AE8BA-E2EF-4FDA-8851-F5B54E127DB0}" dt="2024-11-03T20:21:54.562" v="2490" actId="1076"/>
          <ac:picMkLst>
            <pc:docMk/>
            <pc:sldMk cId="3736484923" sldId="303"/>
            <ac:picMk id="7" creationId="{F5FF1F80-C7AC-381B-9B0A-7AF8D50FFE66}"/>
          </ac:picMkLst>
        </pc:picChg>
        <pc:picChg chg="add del mod">
          <ac:chgData name="Richard Jackson" userId="f7ce67c893012498" providerId="LiveId" clId="{6D2AE8BA-E2EF-4FDA-8851-F5B54E127DB0}" dt="2024-11-03T20:21:24.530" v="2488" actId="478"/>
          <ac:picMkLst>
            <pc:docMk/>
            <pc:sldMk cId="3736484923" sldId="303"/>
            <ac:picMk id="9" creationId="{9D37E444-2785-FA4F-5840-B6F444088449}"/>
          </ac:picMkLst>
        </pc:picChg>
        <pc:picChg chg="add mod">
          <ac:chgData name="Richard Jackson" userId="f7ce67c893012498" providerId="LiveId" clId="{6D2AE8BA-E2EF-4FDA-8851-F5B54E127DB0}" dt="2024-11-03T20:35:00.443" v="2549" actId="14100"/>
          <ac:picMkLst>
            <pc:docMk/>
            <pc:sldMk cId="3736484923" sldId="303"/>
            <ac:picMk id="2050" creationId="{5DD2B5CF-F064-605C-102F-DD6545836425}"/>
          </ac:picMkLst>
        </pc:picChg>
      </pc:sldChg>
      <pc:sldChg chg="addSp delSp modSp new mod">
        <pc:chgData name="Richard Jackson" userId="f7ce67c893012498" providerId="LiveId" clId="{6D2AE8BA-E2EF-4FDA-8851-F5B54E127DB0}" dt="2024-11-03T20:41:41.492" v="2742" actId="20577"/>
        <pc:sldMkLst>
          <pc:docMk/>
          <pc:sldMk cId="2117468204" sldId="304"/>
        </pc:sldMkLst>
        <pc:spChg chg="mod">
          <ac:chgData name="Richard Jackson" userId="f7ce67c893012498" providerId="LiveId" clId="{6D2AE8BA-E2EF-4FDA-8851-F5B54E127DB0}" dt="2024-11-03T20:34:22.231" v="2544" actId="20577"/>
          <ac:spMkLst>
            <pc:docMk/>
            <pc:sldMk cId="2117468204" sldId="304"/>
            <ac:spMk id="2" creationId="{1858761D-C416-9CAC-0F4B-5409E9AFCCAD}"/>
          </ac:spMkLst>
        </pc:spChg>
        <pc:spChg chg="del">
          <ac:chgData name="Richard Jackson" userId="f7ce67c893012498" providerId="LiveId" clId="{6D2AE8BA-E2EF-4FDA-8851-F5B54E127DB0}" dt="2024-11-03T20:34:24.215" v="2545" actId="478"/>
          <ac:spMkLst>
            <pc:docMk/>
            <pc:sldMk cId="2117468204" sldId="304"/>
            <ac:spMk id="3" creationId="{27DBC4BA-8DEC-CA2E-7212-235468736FBF}"/>
          </ac:spMkLst>
        </pc:spChg>
        <pc:spChg chg="add mod">
          <ac:chgData name="Richard Jackson" userId="f7ce67c893012498" providerId="LiveId" clId="{6D2AE8BA-E2EF-4FDA-8851-F5B54E127DB0}" dt="2024-11-03T20:41:41.492" v="2742" actId="20577"/>
          <ac:spMkLst>
            <pc:docMk/>
            <pc:sldMk cId="2117468204" sldId="304"/>
            <ac:spMk id="4" creationId="{733C294D-F2F2-36F4-2AB2-7F3DB2608B9E}"/>
          </ac:spMkLst>
        </pc:spChg>
      </pc:sldChg>
      <pc:sldChg chg="addSp delSp modSp new mod">
        <pc:chgData name="Richard Jackson" userId="f7ce67c893012498" providerId="LiveId" clId="{6D2AE8BA-E2EF-4FDA-8851-F5B54E127DB0}" dt="2024-11-03T20:42:39.489" v="2800" actId="1076"/>
        <pc:sldMkLst>
          <pc:docMk/>
          <pc:sldMk cId="752156924" sldId="305"/>
        </pc:sldMkLst>
        <pc:spChg chg="mod">
          <ac:chgData name="Richard Jackson" userId="f7ce67c893012498" providerId="LiveId" clId="{6D2AE8BA-E2EF-4FDA-8851-F5B54E127DB0}" dt="2024-11-03T20:42:35.169" v="2797" actId="14100"/>
          <ac:spMkLst>
            <pc:docMk/>
            <pc:sldMk cId="752156924" sldId="305"/>
            <ac:spMk id="2" creationId="{E5F7AD38-47AE-D5A7-129A-0EC6B78DCFB8}"/>
          </ac:spMkLst>
        </pc:spChg>
        <pc:spChg chg="del">
          <ac:chgData name="Richard Jackson" userId="f7ce67c893012498" providerId="LiveId" clId="{6D2AE8BA-E2EF-4FDA-8851-F5B54E127DB0}" dt="2024-11-03T20:42:31.700" v="2796" actId="478"/>
          <ac:spMkLst>
            <pc:docMk/>
            <pc:sldMk cId="752156924" sldId="305"/>
            <ac:spMk id="3" creationId="{4F0CBE02-77DF-D4C8-E391-81A1B0D7E3EB}"/>
          </ac:spMkLst>
        </pc:spChg>
        <pc:picChg chg="add mod">
          <ac:chgData name="Richard Jackson" userId="f7ce67c893012498" providerId="LiveId" clId="{6D2AE8BA-E2EF-4FDA-8851-F5B54E127DB0}" dt="2024-11-03T20:42:39.489" v="2800" actId="1076"/>
          <ac:picMkLst>
            <pc:docMk/>
            <pc:sldMk cId="752156924" sldId="305"/>
            <ac:picMk id="5" creationId="{9F7B2615-562C-9822-541A-B055BAC9E513}"/>
          </ac:picMkLst>
        </pc:picChg>
      </pc:sldChg>
      <pc:sldChg chg="addSp delSp modSp new mod ord delAnim modAnim">
        <pc:chgData name="Richard Jackson" userId="f7ce67c893012498" providerId="LiveId" clId="{6D2AE8BA-E2EF-4FDA-8851-F5B54E127DB0}" dt="2024-11-03T21:18:27.050" v="3516"/>
        <pc:sldMkLst>
          <pc:docMk/>
          <pc:sldMk cId="3306591195" sldId="306"/>
        </pc:sldMkLst>
        <pc:spChg chg="mod">
          <ac:chgData name="Richard Jackson" userId="f7ce67c893012498" providerId="LiveId" clId="{6D2AE8BA-E2EF-4FDA-8851-F5B54E127DB0}" dt="2024-11-03T20:44:45.297" v="2849" actId="20577"/>
          <ac:spMkLst>
            <pc:docMk/>
            <pc:sldMk cId="3306591195" sldId="306"/>
            <ac:spMk id="2" creationId="{C039322F-9DF5-3592-CE9A-426A85EB3482}"/>
          </ac:spMkLst>
        </pc:spChg>
        <pc:spChg chg="del">
          <ac:chgData name="Richard Jackson" userId="f7ce67c893012498" providerId="LiveId" clId="{6D2AE8BA-E2EF-4FDA-8851-F5B54E127DB0}" dt="2024-11-03T20:44:47.829" v="2850" actId="478"/>
          <ac:spMkLst>
            <pc:docMk/>
            <pc:sldMk cId="3306591195" sldId="306"/>
            <ac:spMk id="3" creationId="{F9AA7AFD-9490-66D9-1770-C67930DC079E}"/>
          </ac:spMkLst>
        </pc:spChg>
        <pc:spChg chg="add mod">
          <ac:chgData name="Richard Jackson" userId="f7ce67c893012498" providerId="LiveId" clId="{6D2AE8BA-E2EF-4FDA-8851-F5B54E127DB0}" dt="2024-11-03T21:04:07.116" v="3153" actId="207"/>
          <ac:spMkLst>
            <pc:docMk/>
            <pc:sldMk cId="3306591195" sldId="306"/>
            <ac:spMk id="10" creationId="{5A6033DA-1084-2CA0-8F36-E65C5679D14E}"/>
          </ac:spMkLst>
        </pc:spChg>
        <pc:spChg chg="add mod">
          <ac:chgData name="Richard Jackson" userId="f7ce67c893012498" providerId="LiveId" clId="{6D2AE8BA-E2EF-4FDA-8851-F5B54E127DB0}" dt="2024-11-03T21:01:12.811" v="3135" actId="1076"/>
          <ac:spMkLst>
            <pc:docMk/>
            <pc:sldMk cId="3306591195" sldId="306"/>
            <ac:spMk id="11" creationId="{7353705B-199E-9B2B-B1B5-050A16F8AD28}"/>
          </ac:spMkLst>
        </pc:spChg>
        <pc:spChg chg="add mod">
          <ac:chgData name="Richard Jackson" userId="f7ce67c893012498" providerId="LiveId" clId="{6D2AE8BA-E2EF-4FDA-8851-F5B54E127DB0}" dt="2024-11-03T21:01:11.870" v="3132" actId="1076"/>
          <ac:spMkLst>
            <pc:docMk/>
            <pc:sldMk cId="3306591195" sldId="306"/>
            <ac:spMk id="12" creationId="{55FC5422-7FE8-4814-2EFC-0E6F1507F0E8}"/>
          </ac:spMkLst>
        </pc:spChg>
        <pc:spChg chg="add del mod">
          <ac:chgData name="Richard Jackson" userId="f7ce67c893012498" providerId="LiveId" clId="{6D2AE8BA-E2EF-4FDA-8851-F5B54E127DB0}" dt="2024-11-03T21:03:48.434" v="3150" actId="478"/>
          <ac:spMkLst>
            <pc:docMk/>
            <pc:sldMk cId="3306591195" sldId="306"/>
            <ac:spMk id="13" creationId="{2808A0CA-2118-7AA7-2959-E90D4EC05DE2}"/>
          </ac:spMkLst>
        </pc:spChg>
        <pc:spChg chg="add del mod">
          <ac:chgData name="Richard Jackson" userId="f7ce67c893012498" providerId="LiveId" clId="{6D2AE8BA-E2EF-4FDA-8851-F5B54E127DB0}" dt="2024-11-03T21:03:49.371" v="3151" actId="478"/>
          <ac:spMkLst>
            <pc:docMk/>
            <pc:sldMk cId="3306591195" sldId="306"/>
            <ac:spMk id="14" creationId="{B5F0557C-D41C-C810-8E81-162FEF185A4E}"/>
          </ac:spMkLst>
        </pc:spChg>
        <pc:picChg chg="add mod">
          <ac:chgData name="Richard Jackson" userId="f7ce67c893012498" providerId="LiveId" clId="{6D2AE8BA-E2EF-4FDA-8851-F5B54E127DB0}" dt="2024-11-03T21:01:17.721" v="3140" actId="1076"/>
          <ac:picMkLst>
            <pc:docMk/>
            <pc:sldMk cId="3306591195" sldId="306"/>
            <ac:picMk id="5" creationId="{C69F6CB6-D0E8-9B0C-DD22-2BAAAFF025A4}"/>
          </ac:picMkLst>
        </pc:picChg>
        <pc:picChg chg="add mod">
          <ac:chgData name="Richard Jackson" userId="f7ce67c893012498" providerId="LiveId" clId="{6D2AE8BA-E2EF-4FDA-8851-F5B54E127DB0}" dt="2024-11-03T20:47:53.744" v="2923" actId="554"/>
          <ac:picMkLst>
            <pc:docMk/>
            <pc:sldMk cId="3306591195" sldId="306"/>
            <ac:picMk id="7" creationId="{30F01A1B-022A-71F9-E9B8-2BCD5CACBA9C}"/>
          </ac:picMkLst>
        </pc:picChg>
        <pc:picChg chg="add mod">
          <ac:chgData name="Richard Jackson" userId="f7ce67c893012498" providerId="LiveId" clId="{6D2AE8BA-E2EF-4FDA-8851-F5B54E127DB0}" dt="2024-11-03T20:47:53.744" v="2923" actId="554"/>
          <ac:picMkLst>
            <pc:docMk/>
            <pc:sldMk cId="3306591195" sldId="306"/>
            <ac:picMk id="9" creationId="{31B5C704-6D2B-1686-E039-576BC1A74574}"/>
          </ac:picMkLst>
        </pc:picChg>
      </pc:sldChg>
      <pc:sldChg chg="addSp delSp modSp new del mod">
        <pc:chgData name="Richard Jackson" userId="f7ce67c893012498" providerId="LiveId" clId="{6D2AE8BA-E2EF-4FDA-8851-F5B54E127DB0}" dt="2024-11-03T21:14:07.835" v="3319" actId="2696"/>
        <pc:sldMkLst>
          <pc:docMk/>
          <pc:sldMk cId="2415499810" sldId="307"/>
        </pc:sldMkLst>
        <pc:spChg chg="del">
          <ac:chgData name="Richard Jackson" userId="f7ce67c893012498" providerId="LiveId" clId="{6D2AE8BA-E2EF-4FDA-8851-F5B54E127DB0}" dt="2024-11-03T20:58:26.036" v="3016" actId="478"/>
          <ac:spMkLst>
            <pc:docMk/>
            <pc:sldMk cId="2415499810" sldId="307"/>
            <ac:spMk id="2" creationId="{DF9D25C1-D614-3911-B478-465AF63C6C13}"/>
          </ac:spMkLst>
        </pc:spChg>
        <pc:spChg chg="del">
          <ac:chgData name="Richard Jackson" userId="f7ce67c893012498" providerId="LiveId" clId="{6D2AE8BA-E2EF-4FDA-8851-F5B54E127DB0}" dt="2024-11-03T20:58:27.115" v="3017" actId="478"/>
          <ac:spMkLst>
            <pc:docMk/>
            <pc:sldMk cId="2415499810" sldId="307"/>
            <ac:spMk id="3" creationId="{9E119C4B-A407-595B-00DD-82E13695CEC7}"/>
          </ac:spMkLst>
        </pc:spChg>
        <pc:spChg chg="add mod">
          <ac:chgData name="Richard Jackson" userId="f7ce67c893012498" providerId="LiveId" clId="{6D2AE8BA-E2EF-4FDA-8851-F5B54E127DB0}" dt="2024-11-03T20:59:27.018" v="3040" actId="1076"/>
          <ac:spMkLst>
            <pc:docMk/>
            <pc:sldMk cId="2415499810" sldId="307"/>
            <ac:spMk id="9" creationId="{D90FA647-B894-4EA8-1491-1067EA71A6E3}"/>
          </ac:spMkLst>
        </pc:spChg>
        <pc:spChg chg="add mod">
          <ac:chgData name="Richard Jackson" userId="f7ce67c893012498" providerId="LiveId" clId="{6D2AE8BA-E2EF-4FDA-8851-F5B54E127DB0}" dt="2024-11-03T20:59:55.504" v="3120" actId="20577"/>
          <ac:spMkLst>
            <pc:docMk/>
            <pc:sldMk cId="2415499810" sldId="307"/>
            <ac:spMk id="10" creationId="{D165E065-9E4A-CE1B-F803-D35F6EF38738}"/>
          </ac:spMkLst>
        </pc:spChg>
        <pc:picChg chg="add mod">
          <ac:chgData name="Richard Jackson" userId="f7ce67c893012498" providerId="LiveId" clId="{6D2AE8BA-E2EF-4FDA-8851-F5B54E127DB0}" dt="2024-11-03T20:58:44.523" v="3020" actId="1076"/>
          <ac:picMkLst>
            <pc:docMk/>
            <pc:sldMk cId="2415499810" sldId="307"/>
            <ac:picMk id="6" creationId="{BE18A6D0-3A6B-671C-00E9-86BB244C08AD}"/>
          </ac:picMkLst>
        </pc:picChg>
        <pc:picChg chg="add mod">
          <ac:chgData name="Richard Jackson" userId="f7ce67c893012498" providerId="LiveId" clId="{6D2AE8BA-E2EF-4FDA-8851-F5B54E127DB0}" dt="2024-11-03T20:58:59.595" v="3026" actId="1076"/>
          <ac:picMkLst>
            <pc:docMk/>
            <pc:sldMk cId="2415499810" sldId="307"/>
            <ac:picMk id="8" creationId="{314486B5-BAE0-BCBA-9B0B-FD4C0CAD4B29}"/>
          </ac:picMkLst>
        </pc:picChg>
        <pc:cxnChg chg="add mod">
          <ac:chgData name="Richard Jackson" userId="f7ce67c893012498" providerId="LiveId" clId="{6D2AE8BA-E2EF-4FDA-8851-F5B54E127DB0}" dt="2024-11-03T20:58:38.270" v="3018"/>
          <ac:cxnSpMkLst>
            <pc:docMk/>
            <pc:sldMk cId="2415499810" sldId="307"/>
            <ac:cxnSpMk id="4" creationId="{479E88D0-2C91-68DD-E50D-4FA8D387B7A8}"/>
          </ac:cxnSpMkLst>
        </pc:cxnChg>
      </pc:sldChg>
      <pc:sldChg chg="add">
        <pc:chgData name="Richard Jackson" userId="f7ce67c893012498" providerId="LiveId" clId="{6D2AE8BA-E2EF-4FDA-8851-F5B54E127DB0}" dt="2024-11-03T21:14:20.708" v="3322"/>
        <pc:sldMkLst>
          <pc:docMk/>
          <pc:sldMk cId="3203849186" sldId="307"/>
        </pc:sldMkLst>
      </pc:sldChg>
      <pc:sldChg chg="add del">
        <pc:chgData name="Richard Jackson" userId="f7ce67c893012498" providerId="LiveId" clId="{6D2AE8BA-E2EF-4FDA-8851-F5B54E127DB0}" dt="2024-11-03T21:14:16.870" v="3321"/>
        <pc:sldMkLst>
          <pc:docMk/>
          <pc:sldMk cId="3336884882" sldId="307"/>
        </pc:sldMkLst>
      </pc:sldChg>
      <pc:sldChg chg="addSp delSp modSp new mod ord">
        <pc:chgData name="Richard Jackson" userId="f7ce67c893012498" providerId="LiveId" clId="{6D2AE8BA-E2EF-4FDA-8851-F5B54E127DB0}" dt="2024-11-03T21:18:27.050" v="3516"/>
        <pc:sldMkLst>
          <pc:docMk/>
          <pc:sldMk cId="3631069116" sldId="308"/>
        </pc:sldMkLst>
        <pc:spChg chg="del">
          <ac:chgData name="Richard Jackson" userId="f7ce67c893012498" providerId="LiveId" clId="{6D2AE8BA-E2EF-4FDA-8851-F5B54E127DB0}" dt="2024-11-03T21:10:35.630" v="3154" actId="478"/>
          <ac:spMkLst>
            <pc:docMk/>
            <pc:sldMk cId="3631069116" sldId="308"/>
            <ac:spMk id="2" creationId="{92F9D829-7B49-98C0-1F40-BEB421939A9B}"/>
          </ac:spMkLst>
        </pc:spChg>
        <pc:spChg chg="del">
          <ac:chgData name="Richard Jackson" userId="f7ce67c893012498" providerId="LiveId" clId="{6D2AE8BA-E2EF-4FDA-8851-F5B54E127DB0}" dt="2024-11-03T21:10:36.423" v="3155" actId="478"/>
          <ac:spMkLst>
            <pc:docMk/>
            <pc:sldMk cId="3631069116" sldId="308"/>
            <ac:spMk id="3" creationId="{FC6CE4A7-A7AC-E95B-E3B2-6126DCD5CF8C}"/>
          </ac:spMkLst>
        </pc:spChg>
        <pc:spChg chg="add mod">
          <ac:chgData name="Richard Jackson" userId="f7ce67c893012498" providerId="LiveId" clId="{6D2AE8BA-E2EF-4FDA-8851-F5B54E127DB0}" dt="2024-11-03T21:10:42.587" v="3169" actId="20577"/>
          <ac:spMkLst>
            <pc:docMk/>
            <pc:sldMk cId="3631069116" sldId="308"/>
            <ac:spMk id="4" creationId="{EDC83683-1F54-7CE7-5056-53F67C94DBFB}"/>
          </ac:spMkLst>
        </pc:spChg>
        <pc:spChg chg="add mod">
          <ac:chgData name="Richard Jackson" userId="f7ce67c893012498" providerId="LiveId" clId="{6D2AE8BA-E2EF-4FDA-8851-F5B54E127DB0}" dt="2024-11-03T21:10:44.294" v="3171"/>
          <ac:spMkLst>
            <pc:docMk/>
            <pc:sldMk cId="3631069116" sldId="308"/>
            <ac:spMk id="5" creationId="{491809CB-73DE-497F-D4E3-1BC3C6D33BC0}"/>
          </ac:spMkLst>
        </pc:spChg>
        <pc:picChg chg="add mod">
          <ac:chgData name="Richard Jackson" userId="f7ce67c893012498" providerId="LiveId" clId="{6D2AE8BA-E2EF-4FDA-8851-F5B54E127DB0}" dt="2024-11-03T21:10:56.862" v="3175" actId="1076"/>
          <ac:picMkLst>
            <pc:docMk/>
            <pc:sldMk cId="3631069116" sldId="308"/>
            <ac:picMk id="8" creationId="{E31F849B-1468-6DE1-2FBC-7ABE901ACA2F}"/>
          </ac:picMkLst>
        </pc:picChg>
        <pc:picChg chg="add del mod">
          <ac:chgData name="Richard Jackson" userId="f7ce67c893012498" providerId="LiveId" clId="{6D2AE8BA-E2EF-4FDA-8851-F5B54E127DB0}" dt="2024-11-03T21:11:04.984" v="3180" actId="478"/>
          <ac:picMkLst>
            <pc:docMk/>
            <pc:sldMk cId="3631069116" sldId="308"/>
            <ac:picMk id="10" creationId="{65C6F661-74A7-F7C1-F059-4ABC3ACDCBD0}"/>
          </ac:picMkLst>
        </pc:picChg>
        <pc:picChg chg="add mod">
          <ac:chgData name="Richard Jackson" userId="f7ce67c893012498" providerId="LiveId" clId="{6D2AE8BA-E2EF-4FDA-8851-F5B54E127DB0}" dt="2024-11-03T21:11:20.979" v="3186" actId="1076"/>
          <ac:picMkLst>
            <pc:docMk/>
            <pc:sldMk cId="3631069116" sldId="308"/>
            <ac:picMk id="12" creationId="{F1F6DCDE-205A-24E8-0FED-8F4C242DA8EC}"/>
          </ac:picMkLst>
        </pc:picChg>
        <pc:cxnChg chg="add mod">
          <ac:chgData name="Richard Jackson" userId="f7ce67c893012498" providerId="LiveId" clId="{6D2AE8BA-E2EF-4FDA-8851-F5B54E127DB0}" dt="2024-11-03T21:10:47.231" v="3173"/>
          <ac:cxnSpMkLst>
            <pc:docMk/>
            <pc:sldMk cId="3631069116" sldId="308"/>
            <ac:cxnSpMk id="6" creationId="{0887DF43-ABE6-E6FC-3BDE-AAC15CE3253D}"/>
          </ac:cxnSpMkLst>
        </pc:cxnChg>
      </pc:sldChg>
      <pc:sldChg chg="addSp delSp modSp add mod ord">
        <pc:chgData name="Richard Jackson" userId="f7ce67c893012498" providerId="LiveId" clId="{6D2AE8BA-E2EF-4FDA-8851-F5B54E127DB0}" dt="2024-11-03T21:18:27.050" v="3516"/>
        <pc:sldMkLst>
          <pc:docMk/>
          <pc:sldMk cId="887421251" sldId="309"/>
        </pc:sldMkLst>
        <pc:spChg chg="mod">
          <ac:chgData name="Richard Jackson" userId="f7ce67c893012498" providerId="LiveId" clId="{6D2AE8BA-E2EF-4FDA-8851-F5B54E127DB0}" dt="2024-11-03T21:13:30.733" v="3295" actId="1076"/>
          <ac:spMkLst>
            <pc:docMk/>
            <pc:sldMk cId="887421251" sldId="309"/>
            <ac:spMk id="4" creationId="{A125440A-EB7E-0FF0-7D44-E6214CCFB262}"/>
          </ac:spMkLst>
        </pc:spChg>
        <pc:picChg chg="add mod">
          <ac:chgData name="Richard Jackson" userId="f7ce67c893012498" providerId="LiveId" clId="{6D2AE8BA-E2EF-4FDA-8851-F5B54E127DB0}" dt="2024-11-03T21:12:50.842" v="3208" actId="1076"/>
          <ac:picMkLst>
            <pc:docMk/>
            <pc:sldMk cId="887421251" sldId="309"/>
            <ac:picMk id="3" creationId="{B4BD94F2-EE98-C83F-5B0A-4C6938946F3D}"/>
          </ac:picMkLst>
        </pc:picChg>
        <pc:picChg chg="mod">
          <ac:chgData name="Richard Jackson" userId="f7ce67c893012498" providerId="LiveId" clId="{6D2AE8BA-E2EF-4FDA-8851-F5B54E127DB0}" dt="2024-11-03T21:13:41.246" v="3296" actId="1076"/>
          <ac:picMkLst>
            <pc:docMk/>
            <pc:sldMk cId="887421251" sldId="309"/>
            <ac:picMk id="8" creationId="{8BAE13B7-50C8-0CEB-CFA4-8D2E6B5C9EC6}"/>
          </ac:picMkLst>
        </pc:picChg>
        <pc:picChg chg="del">
          <ac:chgData name="Richard Jackson" userId="f7ce67c893012498" providerId="LiveId" clId="{6D2AE8BA-E2EF-4FDA-8851-F5B54E127DB0}" dt="2024-11-03T21:12:49.021" v="3207" actId="478"/>
          <ac:picMkLst>
            <pc:docMk/>
            <pc:sldMk cId="887421251" sldId="309"/>
            <ac:picMk id="12" creationId="{CFFA2404-28B1-F680-FA52-9F23E073949A}"/>
          </ac:picMkLst>
        </pc:picChg>
        <pc:cxnChg chg="del">
          <ac:chgData name="Richard Jackson" userId="f7ce67c893012498" providerId="LiveId" clId="{6D2AE8BA-E2EF-4FDA-8851-F5B54E127DB0}" dt="2024-11-03T21:12:53.807" v="3210" actId="478"/>
          <ac:cxnSpMkLst>
            <pc:docMk/>
            <pc:sldMk cId="887421251" sldId="309"/>
            <ac:cxnSpMk id="6" creationId="{90A24499-4E19-641B-D772-19F556A87246}"/>
          </ac:cxnSpMkLst>
        </pc:cxnChg>
      </pc:sldChg>
      <pc:sldChg chg="modSp new mod ord">
        <pc:chgData name="Richard Jackson" userId="f7ce67c893012498" providerId="LiveId" clId="{6D2AE8BA-E2EF-4FDA-8851-F5B54E127DB0}" dt="2024-11-03T21:30:24.284" v="3595" actId="20577"/>
        <pc:sldMkLst>
          <pc:docMk/>
          <pc:sldMk cId="768509955" sldId="310"/>
        </pc:sldMkLst>
        <pc:spChg chg="mod">
          <ac:chgData name="Richard Jackson" userId="f7ce67c893012498" providerId="LiveId" clId="{6D2AE8BA-E2EF-4FDA-8851-F5B54E127DB0}" dt="2024-11-03T21:17:18.514" v="3425" actId="20577"/>
          <ac:spMkLst>
            <pc:docMk/>
            <pc:sldMk cId="768509955" sldId="310"/>
            <ac:spMk id="2" creationId="{140088CE-74A6-0896-46F3-21F95FEFD7F0}"/>
          </ac:spMkLst>
        </pc:spChg>
        <pc:spChg chg="mod">
          <ac:chgData name="Richard Jackson" userId="f7ce67c893012498" providerId="LiveId" clId="{6D2AE8BA-E2EF-4FDA-8851-F5B54E127DB0}" dt="2024-11-03T21:30:24.284" v="3595" actId="20577"/>
          <ac:spMkLst>
            <pc:docMk/>
            <pc:sldMk cId="768509955" sldId="310"/>
            <ac:spMk id="3" creationId="{7BF0DE98-F7C9-51BA-9AFF-D4E6F547BA49}"/>
          </ac:spMkLst>
        </pc:spChg>
      </pc:sldChg>
      <pc:sldChg chg="addSp delSp modSp new mod ord modAnim">
        <pc:chgData name="Richard Jackson" userId="f7ce67c893012498" providerId="LiveId" clId="{6D2AE8BA-E2EF-4FDA-8851-F5B54E127DB0}" dt="2024-11-03T21:23:53.719" v="3548"/>
        <pc:sldMkLst>
          <pc:docMk/>
          <pc:sldMk cId="4246867933" sldId="311"/>
        </pc:sldMkLst>
        <pc:spChg chg="del">
          <ac:chgData name="Richard Jackson" userId="f7ce67c893012498" providerId="LiveId" clId="{6D2AE8BA-E2EF-4FDA-8851-F5B54E127DB0}" dt="2024-11-03T21:20:18.883" v="3527" actId="478"/>
          <ac:spMkLst>
            <pc:docMk/>
            <pc:sldMk cId="4246867933" sldId="311"/>
            <ac:spMk id="2" creationId="{E99CB4A0-7B2B-6570-5E32-5C771204C217}"/>
          </ac:spMkLst>
        </pc:spChg>
        <pc:spChg chg="del">
          <ac:chgData name="Richard Jackson" userId="f7ce67c893012498" providerId="LiveId" clId="{6D2AE8BA-E2EF-4FDA-8851-F5B54E127DB0}" dt="2024-11-03T21:20:17.909" v="3526" actId="478"/>
          <ac:spMkLst>
            <pc:docMk/>
            <pc:sldMk cId="4246867933" sldId="311"/>
            <ac:spMk id="3" creationId="{932A5681-7A96-4FED-41CC-64BDF400BC0D}"/>
          </ac:spMkLst>
        </pc:spChg>
        <pc:spChg chg="add mod">
          <ac:chgData name="Richard Jackson" userId="f7ce67c893012498" providerId="LiveId" clId="{6D2AE8BA-E2EF-4FDA-8851-F5B54E127DB0}" dt="2024-11-03T21:21:21.982" v="3536" actId="14100"/>
          <ac:spMkLst>
            <pc:docMk/>
            <pc:sldMk cId="4246867933" sldId="311"/>
            <ac:spMk id="4" creationId="{D6EDF574-268C-8F73-91B4-8C0FBA0EBBA6}"/>
          </ac:spMkLst>
        </pc:spChg>
        <pc:spChg chg="add mod">
          <ac:chgData name="Richard Jackson" userId="f7ce67c893012498" providerId="LiveId" clId="{6D2AE8BA-E2EF-4FDA-8851-F5B54E127DB0}" dt="2024-11-03T21:21:36.726" v="3540" actId="14100"/>
          <ac:spMkLst>
            <pc:docMk/>
            <pc:sldMk cId="4246867933" sldId="311"/>
            <ac:spMk id="5" creationId="{36947F0A-981F-3E9A-3276-A35EEEDA981D}"/>
          </ac:spMkLst>
        </pc:spChg>
        <pc:picChg chg="add mod">
          <ac:chgData name="Richard Jackson" userId="f7ce67c893012498" providerId="LiveId" clId="{6D2AE8BA-E2EF-4FDA-8851-F5B54E127DB0}" dt="2024-11-03T21:20:50.881" v="3532" actId="1076"/>
          <ac:picMkLst>
            <pc:docMk/>
            <pc:sldMk cId="4246867933" sldId="311"/>
            <ac:picMk id="5122" creationId="{B3D891B1-31FB-FBB6-BD86-AA2CB1317A2E}"/>
          </ac:picMkLst>
        </pc:picChg>
      </pc:sldChg>
      <pc:sldChg chg="add del">
        <pc:chgData name="Richard Jackson" userId="f7ce67c893012498" providerId="LiveId" clId="{6D2AE8BA-E2EF-4FDA-8851-F5B54E127DB0}" dt="2024-11-03T21:20:23.433" v="3529"/>
        <pc:sldMkLst>
          <pc:docMk/>
          <pc:sldMk cId="3707647168" sldId="312"/>
        </pc:sldMkLst>
      </pc:sldChg>
      <pc:sldMasterChg chg="modSldLayout">
        <pc:chgData name="Richard Jackson" userId="f7ce67c893012498" providerId="LiveId" clId="{6D2AE8BA-E2EF-4FDA-8851-F5B54E127DB0}" dt="2024-11-03T18:11:31.563" v="215" actId="20577"/>
        <pc:sldMasterMkLst>
          <pc:docMk/>
          <pc:sldMasterMk cId="1558649347" sldId="2147483768"/>
        </pc:sldMasterMkLst>
        <pc:sldLayoutChg chg="delSp modSp mod">
          <pc:chgData name="Richard Jackson" userId="f7ce67c893012498" providerId="LiveId" clId="{6D2AE8BA-E2EF-4FDA-8851-F5B54E127DB0}" dt="2024-11-03T18:11:31.563" v="215" actId="20577"/>
          <pc:sldLayoutMkLst>
            <pc:docMk/>
            <pc:sldMasterMk cId="1558649347" sldId="2147483768"/>
            <pc:sldLayoutMk cId="1567170292" sldId="2147483786"/>
          </pc:sldLayoutMkLst>
          <pc:spChg chg="del">
            <ac:chgData name="Richard Jackson" userId="f7ce67c893012498" providerId="LiveId" clId="{6D2AE8BA-E2EF-4FDA-8851-F5B54E127DB0}" dt="2024-11-03T18:10:40.160" v="111" actId="478"/>
            <ac:spMkLst>
              <pc:docMk/>
              <pc:sldMasterMk cId="1558649347" sldId="2147483768"/>
              <pc:sldLayoutMk cId="1567170292" sldId="2147483786"/>
              <ac:spMk id="2" creationId="{00000000-0000-0000-0000-000000000000}"/>
            </ac:spMkLst>
          </pc:spChg>
          <pc:spChg chg="mod">
            <ac:chgData name="Richard Jackson" userId="f7ce67c893012498" providerId="LiveId" clId="{6D2AE8BA-E2EF-4FDA-8851-F5B54E127DB0}" dt="2024-11-03T18:11:31.563" v="215" actId="20577"/>
            <ac:spMkLst>
              <pc:docMk/>
              <pc:sldMasterMk cId="1558649347" sldId="2147483768"/>
              <pc:sldLayoutMk cId="1567170292" sldId="2147483786"/>
              <ac:spMk id="3" creationId="{00000000-0000-0000-0000-000000000000}"/>
            </ac:spMkLst>
          </pc:spChg>
          <pc:spChg chg="del">
            <ac:chgData name="Richard Jackson" userId="f7ce67c893012498" providerId="LiveId" clId="{6D2AE8BA-E2EF-4FDA-8851-F5B54E127DB0}" dt="2024-11-03T18:10:41.058" v="112" actId="478"/>
            <ac:spMkLst>
              <pc:docMk/>
              <pc:sldMasterMk cId="1558649347" sldId="2147483768"/>
              <pc:sldLayoutMk cId="1567170292" sldId="2147483786"/>
              <ac:spMk id="4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C7354-37FB-47CB-A352-F3457668049B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B713C-44A8-40C7-98D8-B99080CDD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103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r8sVailoLw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B713C-44A8-40C7-98D8-B99080CDDA5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858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B713C-44A8-40C7-98D8-B99080CDDA5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B713C-44A8-40C7-98D8-B99080CDDA5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102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EBCFC-6F51-333E-C29E-326BC08C1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5F17DF-9098-33AE-329B-4B0687F23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489D59-29E6-6087-9236-FDB05EBA2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 control platforms</a:t>
            </a:r>
          </a:p>
          <a:p>
            <a:r>
              <a:rPr lang="en-GB" dirty="0"/>
              <a:t>Notetaking / information management tools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3F5F3-EA47-C17C-9F37-A8070F0451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B713C-44A8-40C7-98D8-B99080CDDA5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149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Import module (by any means necessary) – CDN, NPM package etc.</a:t>
            </a:r>
          </a:p>
          <a:p>
            <a:pPr marL="228600" indent="-228600">
              <a:buAutoNum type="arabicPeriod"/>
            </a:pPr>
            <a:r>
              <a:rPr lang="en-GB" dirty="0"/>
              <a:t>Create a pre tag with class “mermaid”</a:t>
            </a:r>
          </a:p>
          <a:p>
            <a:pPr marL="228600" indent="-228600">
              <a:buAutoNum type="arabicPeriod"/>
            </a:pPr>
            <a:r>
              <a:rPr lang="en-GB" dirty="0"/>
              <a:t>Import content, removing &lt;p&gt; tags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B713C-44A8-40C7-98D8-B99080CDDA5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02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65028-924D-445F-B75C-18A4BC6C24E5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405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There’s no miracle people. It just happens they got interested in this thing and they learned all this stuff. There’s just people.” – Richard Feynman</a:t>
            </a:r>
            <a:r>
              <a:rPr lang="en-GB" dirty="0">
                <a:hlinkClick r:id="rId3"/>
              </a:rPr>
              <a:t>*</a:t>
            </a:r>
            <a:endParaRPr lang="en-GB" dirty="0"/>
          </a:p>
          <a:p>
            <a:endParaRPr lang="en-GB" dirty="0"/>
          </a:p>
          <a:p>
            <a:r>
              <a:rPr lang="en-GB" dirty="0"/>
              <a:t>Few things have helped me to identify gaps more than having to write out a process map</a:t>
            </a:r>
          </a:p>
          <a:p>
            <a:endParaRPr lang="en-GB" dirty="0"/>
          </a:p>
          <a:p>
            <a:r>
              <a:rPr lang="en-GB" dirty="0"/>
              <a:t>Two good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65028-924D-445F-B75C-18A4BC6C24E5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3011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https://www.england.nhs.uk/improvement-hub/wp-content/uploads/sites/44/2017/11/ILG-1.2-Process-Mapping-Analysis-and-Redesign.pdf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65028-924D-445F-B75C-18A4BC6C24E5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70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 | </a:t>
            </a:r>
          </a:p>
        </p:txBody>
      </p:sp>
    </p:spTree>
    <p:extLst>
      <p:ext uri="{BB962C8B-B14F-4D97-AF65-F5344CB8AC3E}">
        <p14:creationId xmlns:p14="http://schemas.microsoft.com/office/powerpoint/2010/main" val="1567170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25DE131-39F2-4148-827C-5779941D3206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17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575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84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373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08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408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413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57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93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374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34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38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122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41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103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9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82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25DE131-39F2-4148-827C-5779941D3206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649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6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  <p:sldLayoutId id="214748378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ytebytego.com/p/diagram-as-code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osawards.com/javascript/2019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blog/developer-skills/github/include-diagrams-markdown-files-mermaid/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t.github.com/martinwoodward/8ad6296118c975510766d80310db71f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mermaid.js.org/syntax/flowchart.html#complete-list-of-new-shap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ermaid-js/mermaid/issues/2028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BB06-BA6D-2C78-59FA-DB22858AA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425558"/>
            <a:ext cx="8676222" cy="1345123"/>
          </a:xfrm>
        </p:spPr>
        <p:txBody>
          <a:bodyPr>
            <a:normAutofit/>
          </a:bodyPr>
          <a:lstStyle/>
          <a:p>
            <a:r>
              <a:rPr lang="en-GB" sz="6000" b="0" i="0" dirty="0">
                <a:effectLst/>
                <a:latin typeface="-apple-system"/>
              </a:rPr>
              <a:t>Process Maps As Code</a:t>
            </a:r>
            <a:endParaRPr lang="en-GB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2BE7E-33FE-8F91-D9F0-4966E7730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5517396"/>
            <a:ext cx="8676222" cy="1118461"/>
          </a:xfrm>
        </p:spPr>
        <p:txBody>
          <a:bodyPr/>
          <a:lstStyle/>
          <a:p>
            <a:r>
              <a:rPr lang="en-GB" dirty="0"/>
              <a:t>Richard Jackson | @jacksorjacksor</a:t>
            </a:r>
          </a:p>
          <a:p>
            <a:r>
              <a:rPr lang="en-GB" dirty="0"/>
              <a:t>Umbraco Kent Meetup | 14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61E00F-E3B8-CEC2-0D32-A8E9427424E3}"/>
              </a:ext>
            </a:extLst>
          </p:cNvPr>
          <p:cNvSpPr txBox="1">
            <a:spLocks/>
          </p:cNvSpPr>
          <p:nvPr/>
        </p:nvSpPr>
        <p:spPr>
          <a:xfrm>
            <a:off x="913527" y="425558"/>
            <a:ext cx="8185985" cy="24965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dirty="0">
                <a:effectLst/>
                <a:latin typeface="-apple-system"/>
              </a:rPr>
              <a:t>With</a:t>
            </a:r>
            <a:r>
              <a:rPr lang="en-GB" sz="6000" dirty="0">
                <a:effectLst/>
                <a:latin typeface="-apple-system"/>
              </a:rPr>
              <a:t> mermaid</a:t>
            </a:r>
            <a:endParaRPr lang="en-GB" sz="6000" dirty="0"/>
          </a:p>
        </p:txBody>
      </p:sp>
      <p:pic>
        <p:nvPicPr>
          <p:cNvPr id="1028" name="Picture 4" descr="GitHub - mermaid-js/mermaid: Generation of diagrams like flowcharts or  sequence diagrams from text in a similar manner as markdown">
            <a:extLst>
              <a:ext uri="{FF2B5EF4-FFF2-40B4-BE49-F238E27FC236}">
                <a16:creationId xmlns:a16="http://schemas.microsoft.com/office/drawing/2014/main" id="{4A59AF77-A8CD-66B5-AE96-223EE4587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260" y="1770681"/>
            <a:ext cx="1361107" cy="136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506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F8E477-14F0-C5D4-E5DA-F62411F730FC}"/>
              </a:ext>
            </a:extLst>
          </p:cNvPr>
          <p:cNvSpPr txBox="1"/>
          <p:nvPr/>
        </p:nvSpPr>
        <p:spPr>
          <a:xfrm>
            <a:off x="802840" y="1886968"/>
            <a:ext cx="723773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Provides </a:t>
            </a:r>
            <a:r>
              <a:rPr lang="en-US" sz="2400" b="1" dirty="0">
                <a:solidFill>
                  <a:schemeClr val="accent5"/>
                </a:solidFill>
              </a:rPr>
              <a:t>single source of truth </a:t>
            </a:r>
            <a:r>
              <a:rPr lang="en-US" sz="2400" dirty="0"/>
              <a:t>for discussion, iteration and improvement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Challenges </a:t>
            </a:r>
            <a:r>
              <a:rPr lang="en-US" sz="2400" b="1" dirty="0">
                <a:solidFill>
                  <a:schemeClr val="accent5"/>
                </a:solidFill>
              </a:rPr>
              <a:t>assumptions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Reduces </a:t>
            </a:r>
            <a:r>
              <a:rPr lang="en-US" sz="2400" b="1" dirty="0">
                <a:solidFill>
                  <a:schemeClr val="accent5"/>
                </a:solidFill>
              </a:rPr>
              <a:t>tacit knowledge</a:t>
            </a:r>
          </a:p>
          <a:p>
            <a:endParaRPr lang="en-US" sz="2400" b="1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Improve </a:t>
            </a:r>
            <a:r>
              <a:rPr lang="en-US" sz="2400" b="1" dirty="0">
                <a:solidFill>
                  <a:schemeClr val="accent5"/>
                </a:solidFill>
              </a:rPr>
              <a:t>onboarding</a:t>
            </a:r>
            <a:r>
              <a:rPr lang="en-US" sz="2400" dirty="0"/>
              <a:t> of new staff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Creates </a:t>
            </a:r>
            <a:r>
              <a:rPr lang="en-US" sz="2400" b="1" dirty="0">
                <a:solidFill>
                  <a:schemeClr val="accent5"/>
                </a:solidFill>
              </a:rPr>
              <a:t>empathy </a:t>
            </a:r>
            <a:r>
              <a:rPr lang="en-US" sz="2400" dirty="0"/>
              <a:t>between departments</a:t>
            </a:r>
            <a:endParaRPr lang="en-US" sz="2400" b="1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D2941D-770C-E977-E8B6-E46B97C13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840" y="540425"/>
            <a:ext cx="10387130" cy="509777"/>
          </a:xfrm>
        </p:spPr>
        <p:txBody>
          <a:bodyPr>
            <a:normAutofit fontScale="90000"/>
          </a:bodyPr>
          <a:lstStyle/>
          <a:p>
            <a:r>
              <a:rPr lang="en-GB" dirty="0"/>
              <a:t>Benefits of process mapping</a:t>
            </a:r>
          </a:p>
        </p:txBody>
      </p:sp>
      <p:pic>
        <p:nvPicPr>
          <p:cNvPr id="6" name="Kuva 62">
            <a:extLst>
              <a:ext uri="{FF2B5EF4-FFF2-40B4-BE49-F238E27FC236}">
                <a16:creationId xmlns:a16="http://schemas.microsoft.com/office/drawing/2014/main" id="{BC343742-C314-E0C9-BE24-390A321F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334" y="2295182"/>
            <a:ext cx="2267636" cy="226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1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5D074-FC15-0B25-CFBD-DAF896A75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1521278"/>
          </a:xfrm>
        </p:spPr>
        <p:txBody>
          <a:bodyPr>
            <a:normAutofit fontScale="90000"/>
          </a:bodyPr>
          <a:lstStyle/>
          <a:p>
            <a:r>
              <a:rPr lang="en-GB" dirty="0"/>
              <a:t>Graphics Packages for Process Mapping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6270F-9E2D-3886-E293-CE43C160D787}"/>
              </a:ext>
            </a:extLst>
          </p:cNvPr>
          <p:cNvSpPr txBox="1"/>
          <p:nvPr/>
        </p:nvSpPr>
        <p:spPr>
          <a:xfrm>
            <a:off x="1031496" y="5344885"/>
            <a:ext cx="2701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Diagrams.net</a:t>
            </a:r>
          </a:p>
          <a:p>
            <a:pPr algn="ctr"/>
            <a:r>
              <a:rPr lang="en-GB" sz="2000" dirty="0"/>
              <a:t>(formally Draw.io)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2E8B-5948-81B0-CEE4-47E9E849C9CF}"/>
              </a:ext>
            </a:extLst>
          </p:cNvPr>
          <p:cNvSpPr txBox="1"/>
          <p:nvPr/>
        </p:nvSpPr>
        <p:spPr>
          <a:xfrm>
            <a:off x="4519612" y="5344885"/>
            <a:ext cx="315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/>
              <a:t>Lucidchart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BD3D3-8938-36AE-8C58-32EC051D79B3}"/>
              </a:ext>
            </a:extLst>
          </p:cNvPr>
          <p:cNvSpPr txBox="1"/>
          <p:nvPr/>
        </p:nvSpPr>
        <p:spPr>
          <a:xfrm>
            <a:off x="8445152" y="5344885"/>
            <a:ext cx="2873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Microsoft Visio</a:t>
            </a:r>
          </a:p>
        </p:txBody>
      </p:sp>
      <p:pic>
        <p:nvPicPr>
          <p:cNvPr id="8" name="Picture 7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DF8D0C7C-28C1-C711-06ED-6E29E5BD7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35" y="2130879"/>
            <a:ext cx="3152775" cy="333375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8AB34AC-8C5C-6241-2323-CC5845887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96" y="2456332"/>
            <a:ext cx="2701597" cy="270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323A5B4D-E5CC-77A5-6CEE-106921125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152" y="2456332"/>
            <a:ext cx="2873830" cy="28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97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FCA6-3B18-9E12-43C5-BA6EA240C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74270"/>
          </a:xfrm>
        </p:spPr>
        <p:txBody>
          <a:bodyPr/>
          <a:lstStyle/>
          <a:p>
            <a:r>
              <a:rPr lang="en-GB" dirty="0"/>
              <a:t>Key problems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53D38-8C21-BF63-2A2C-A172AC9DD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1845129"/>
            <a:ext cx="8676222" cy="3946071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Proprietary file formats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Separate file to the 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Requires upskilling on graphics package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Developers not necessarily comfortable with aesthetic 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Maps can become unwieldy as scope increases</a:t>
            </a:r>
          </a:p>
        </p:txBody>
      </p:sp>
    </p:spTree>
    <p:extLst>
      <p:ext uri="{BB962C8B-B14F-4D97-AF65-F5344CB8AC3E}">
        <p14:creationId xmlns:p14="http://schemas.microsoft.com/office/powerpoint/2010/main" val="2329427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5F5C8-829F-F48B-F07D-02B591771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7227-81D5-0E3E-C5C9-902E749BD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1179357"/>
          </a:xfrm>
        </p:spPr>
        <p:txBody>
          <a:bodyPr>
            <a:normAutofit fontScale="90000"/>
          </a:bodyPr>
          <a:lstStyle/>
          <a:p>
            <a:r>
              <a:rPr lang="en-GB" dirty="0"/>
              <a:t>PROCESS MAPPING AS CODE</a:t>
            </a:r>
            <a:br>
              <a:rPr lang="en-GB" dirty="0"/>
            </a:br>
            <a:r>
              <a:rPr lang="en-GB" sz="2000" dirty="0"/>
              <a:t>(hey it’s the name of the talk)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71716F-F961-7A68-693D-EEEC3A5D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861458"/>
            <a:ext cx="8308856" cy="404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A48F25-3FAC-369C-B813-E36DF8427243}"/>
              </a:ext>
            </a:extLst>
          </p:cNvPr>
          <p:cNvSpPr txBox="1"/>
          <p:nvPr/>
        </p:nvSpPr>
        <p:spPr>
          <a:xfrm>
            <a:off x="2279197" y="6063733"/>
            <a:ext cx="763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</a:t>
            </a:r>
            <a:r>
              <a:rPr lang="en-GB" dirty="0">
                <a:hlinkClick r:id="rId3"/>
              </a:rPr>
              <a:t>Diagram as Code - by Alex Xu - </a:t>
            </a:r>
            <a:r>
              <a:rPr lang="en-GB" dirty="0" err="1">
                <a:hlinkClick r:id="rId3"/>
              </a:rPr>
              <a:t>ByteByteGo</a:t>
            </a:r>
            <a:r>
              <a:rPr lang="en-GB" dirty="0">
                <a:hlinkClick r:id="rId3"/>
              </a:rPr>
              <a:t> Newsletter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0597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AD822B0-D5B9-C2CB-8A5D-0FF720745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08956"/>
          </a:xfrm>
        </p:spPr>
        <p:txBody>
          <a:bodyPr/>
          <a:lstStyle/>
          <a:p>
            <a:r>
              <a:rPr lang="en-GB" dirty="0" err="1"/>
              <a:t>PlantUML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F1F80-C7AC-381B-9B0A-7AF8D50F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2220454"/>
            <a:ext cx="9735909" cy="3315163"/>
          </a:xfrm>
          <a:prstGeom prst="rect">
            <a:avLst/>
          </a:prstGeom>
        </p:spPr>
      </p:pic>
      <p:pic>
        <p:nvPicPr>
          <p:cNvPr id="2050" name="Picture 2" descr="file type plantuml&quot; Icon - Download for free – Iconduck">
            <a:extLst>
              <a:ext uri="{FF2B5EF4-FFF2-40B4-BE49-F238E27FC236}">
                <a16:creationId xmlns:a16="http://schemas.microsoft.com/office/drawing/2014/main" id="{5DD2B5CF-F064-605C-102F-DD6545836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930" y="293914"/>
            <a:ext cx="144875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84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CDC4-C380-8EB3-CBC2-B9420F412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08956"/>
          </a:xfrm>
        </p:spPr>
        <p:txBody>
          <a:bodyPr/>
          <a:lstStyle/>
          <a:p>
            <a:r>
              <a:rPr lang="en-GB" dirty="0" err="1"/>
              <a:t>HackerDraw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F098B-C422-B0CF-5781-A585340C9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85" y="2509885"/>
            <a:ext cx="10477229" cy="27724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8896B1C-69EF-E866-3CA2-B0D1BD2868DB}"/>
              </a:ext>
            </a:extLst>
          </p:cNvPr>
          <p:cNvGrpSpPr/>
          <p:nvPr/>
        </p:nvGrpSpPr>
        <p:grpSpPr>
          <a:xfrm>
            <a:off x="8802460" y="357550"/>
            <a:ext cx="1443718" cy="1443718"/>
            <a:chOff x="8467725" y="225878"/>
            <a:chExt cx="1843768" cy="184376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CB5798-7140-8BDF-BDDE-78B4462B504B}"/>
                </a:ext>
              </a:extLst>
            </p:cNvPr>
            <p:cNvSpPr/>
            <p:nvPr/>
          </p:nvSpPr>
          <p:spPr>
            <a:xfrm>
              <a:off x="8467725" y="225878"/>
              <a:ext cx="1843768" cy="18437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AFD28A9-363A-B01B-D00D-6A2C5D281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67725" y="225878"/>
              <a:ext cx="1843768" cy="1843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7037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898C5-3A1A-A75A-4A85-D3D1D1DC6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0454-07CA-1FB6-B4D9-13CC088C7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609601"/>
            <a:ext cx="8676222" cy="908956"/>
          </a:xfrm>
        </p:spPr>
        <p:txBody>
          <a:bodyPr/>
          <a:lstStyle/>
          <a:p>
            <a:r>
              <a:rPr lang="en-GB" dirty="0"/>
              <a:t>Mermaid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419A3-5A7B-B65F-F03C-2791CB5CB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24" y="2835527"/>
            <a:ext cx="5363323" cy="2791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7ECAA-7D86-C4DE-A252-863703FB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019" y="2197542"/>
            <a:ext cx="3225361" cy="4067186"/>
          </a:xfrm>
          <a:prstGeom prst="rect">
            <a:avLst/>
          </a:prstGeom>
        </p:spPr>
      </p:pic>
      <p:pic>
        <p:nvPicPr>
          <p:cNvPr id="7" name="Picture 4" descr="GitHub - mermaid-js/mermaid: Generation of diagrams like flowcharts or  sequence diagrams from text in a similar manner as markdown">
            <a:extLst>
              <a:ext uri="{FF2B5EF4-FFF2-40B4-BE49-F238E27FC236}">
                <a16:creationId xmlns:a16="http://schemas.microsoft.com/office/drawing/2014/main" id="{9EE8DC0F-37A9-413B-0597-D92E4510D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917" y="538844"/>
            <a:ext cx="1361107" cy="136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158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8761D-C416-9CAC-0F4B-5409E9AFC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25285"/>
          </a:xfrm>
        </p:spPr>
        <p:txBody>
          <a:bodyPr/>
          <a:lstStyle/>
          <a:p>
            <a:r>
              <a:rPr lang="en-GB" dirty="0"/>
              <a:t>About Mermaid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C294D-F2F2-36F4-2AB2-7F3DB2608B9E}"/>
              </a:ext>
            </a:extLst>
          </p:cNvPr>
          <p:cNvSpPr txBox="1"/>
          <p:nvPr/>
        </p:nvSpPr>
        <p:spPr>
          <a:xfrm>
            <a:off x="996043" y="2098221"/>
            <a:ext cx="9944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F0F6FC"/>
                </a:solidFill>
                <a:effectLst/>
                <a:latin typeface="-apple-system"/>
              </a:rPr>
              <a:t>JavaScript-based diagramming and charting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0F6FC"/>
                </a:solidFill>
                <a:latin typeface="-apple-system"/>
              </a:rPr>
              <a:t>W</a:t>
            </a:r>
            <a:r>
              <a:rPr lang="en-GB" sz="2400" i="0" dirty="0">
                <a:solidFill>
                  <a:srgbClr val="F0F6FC"/>
                </a:solidFill>
                <a:effectLst/>
                <a:latin typeface="-apple-system"/>
              </a:rPr>
              <a:t>on the </a:t>
            </a:r>
            <a:r>
              <a:rPr lang="en-GB" sz="2400" i="0" u="sng" dirty="0">
                <a:solidFill>
                  <a:srgbClr val="F0F6FC"/>
                </a:solidFill>
                <a:effectLst/>
                <a:latin typeface="-apple-system"/>
                <a:hlinkClick r:id="rId2"/>
              </a:rPr>
              <a:t>JS Open Source Awards (2019)</a:t>
            </a:r>
            <a:r>
              <a:rPr lang="en-GB" sz="2400" i="0" dirty="0">
                <a:solidFill>
                  <a:srgbClr val="F0F6FC"/>
                </a:solidFill>
                <a:effectLst/>
                <a:latin typeface="-apple-system"/>
              </a:rPr>
              <a:t> category "The most exciting use of technology"!!!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0F6FC"/>
                </a:solidFill>
                <a:latin typeface="-apple-system"/>
              </a:rPr>
              <a:t>Goal: “</a:t>
            </a:r>
            <a:r>
              <a:rPr lang="en-GB" sz="2400" b="0" i="0" dirty="0">
                <a:solidFill>
                  <a:srgbClr val="F0F6FC"/>
                </a:solidFill>
                <a:effectLst/>
                <a:latin typeface="-apple-system"/>
              </a:rPr>
              <a:t>help documentation catch up with development</a:t>
            </a:r>
            <a:r>
              <a:rPr lang="en-GB" sz="2400" dirty="0">
                <a:solidFill>
                  <a:srgbClr val="F0F6FC"/>
                </a:solidFill>
                <a:latin typeface="-apple-system"/>
              </a:rPr>
              <a:t>”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17468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0907F-60A2-FA1D-7073-BB11D2871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2B7C-9167-2E3B-DEB6-5CBEA69D2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434" y="626833"/>
            <a:ext cx="3999166" cy="1379219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Mermaid JS</a:t>
            </a:r>
            <a:br>
              <a:rPr lang="en-GB" dirty="0"/>
            </a:br>
            <a:r>
              <a:rPr lang="en-GB" dirty="0"/>
              <a:t>Integrations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4B91E-FE60-57C0-54AC-051E7E46C8E9}"/>
              </a:ext>
            </a:extLst>
          </p:cNvPr>
          <p:cNvGrpSpPr/>
          <p:nvPr/>
        </p:nvGrpSpPr>
        <p:grpSpPr>
          <a:xfrm>
            <a:off x="1116474" y="2238376"/>
            <a:ext cx="4404071" cy="4345304"/>
            <a:chOff x="647844" y="226696"/>
            <a:chExt cx="4404071" cy="43453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F5E3D9-D555-8C18-66A0-23002E9CE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7334" b="-1334"/>
            <a:stretch/>
          </p:blipFill>
          <p:spPr>
            <a:xfrm>
              <a:off x="647844" y="2240280"/>
              <a:ext cx="4404071" cy="23317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C13195-BC83-A51C-20DD-2397CD157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8000" b="51833"/>
            <a:stretch/>
          </p:blipFill>
          <p:spPr>
            <a:xfrm>
              <a:off x="647844" y="1560195"/>
              <a:ext cx="4404071" cy="6972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4AD6F5-23B7-5512-5958-6DE987B17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5167"/>
            <a:stretch/>
          </p:blipFill>
          <p:spPr>
            <a:xfrm>
              <a:off x="647844" y="226696"/>
              <a:ext cx="4404071" cy="10172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F18E0-0A67-B937-5335-6F9105348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167" b="75333"/>
            <a:stretch/>
          </p:blipFill>
          <p:spPr>
            <a:xfrm>
              <a:off x="647844" y="1223010"/>
              <a:ext cx="4404071" cy="37719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AAA715-DCAE-50BA-5748-D117C2F2977F}"/>
              </a:ext>
            </a:extLst>
          </p:cNvPr>
          <p:cNvGrpSpPr/>
          <p:nvPr/>
        </p:nvGrpSpPr>
        <p:grpSpPr>
          <a:xfrm>
            <a:off x="6352013" y="2145572"/>
            <a:ext cx="5157853" cy="4438108"/>
            <a:chOff x="6089123" y="480601"/>
            <a:chExt cx="5836991" cy="481475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7EFA02-0EED-2418-71D8-1C3952799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34300"/>
            <a:stretch/>
          </p:blipFill>
          <p:spPr>
            <a:xfrm>
              <a:off x="6096000" y="480601"/>
              <a:ext cx="5830114" cy="387422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4F1567-9413-740E-0996-0466F07A8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4050"/>
            <a:stretch/>
          </p:blipFill>
          <p:spPr>
            <a:xfrm>
              <a:off x="6089123" y="4354830"/>
              <a:ext cx="5830114" cy="940529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B1D15B1-A62F-9108-4932-7AD441917442}"/>
              </a:ext>
            </a:extLst>
          </p:cNvPr>
          <p:cNvSpPr/>
          <p:nvPr/>
        </p:nvSpPr>
        <p:spPr>
          <a:xfrm>
            <a:off x="1276023" y="2305048"/>
            <a:ext cx="1970097" cy="30480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B97CB4-395E-3B73-A72E-095B70C4FF2C}"/>
              </a:ext>
            </a:extLst>
          </p:cNvPr>
          <p:cNvSpPr/>
          <p:nvPr/>
        </p:nvSpPr>
        <p:spPr>
          <a:xfrm>
            <a:off x="1276023" y="3920490"/>
            <a:ext cx="1970097" cy="30480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FA5451-60AB-7D10-674E-48FF2B9035D5}"/>
              </a:ext>
            </a:extLst>
          </p:cNvPr>
          <p:cNvSpPr/>
          <p:nvPr/>
        </p:nvSpPr>
        <p:spPr>
          <a:xfrm>
            <a:off x="1276023" y="4236718"/>
            <a:ext cx="1970097" cy="30480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B31434-3CED-C125-86EE-E85547655DB3}"/>
              </a:ext>
            </a:extLst>
          </p:cNvPr>
          <p:cNvSpPr/>
          <p:nvPr/>
        </p:nvSpPr>
        <p:spPr>
          <a:xfrm>
            <a:off x="6499532" y="5747208"/>
            <a:ext cx="4404688" cy="344982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29161E-8A6B-F37D-73F6-C86B9D1C4CB9}"/>
              </a:ext>
            </a:extLst>
          </p:cNvPr>
          <p:cNvSpPr/>
          <p:nvPr/>
        </p:nvSpPr>
        <p:spPr>
          <a:xfrm>
            <a:off x="6499533" y="4269105"/>
            <a:ext cx="1341448" cy="417195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9FE84A-7FA0-829C-A980-8F9669F72E38}"/>
              </a:ext>
            </a:extLst>
          </p:cNvPr>
          <p:cNvSpPr/>
          <p:nvPr/>
        </p:nvSpPr>
        <p:spPr>
          <a:xfrm>
            <a:off x="6499532" y="4985296"/>
            <a:ext cx="1444317" cy="417195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79D1E4-33BB-ABD6-50F3-DDDA77948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480" y="949134"/>
            <a:ext cx="847843" cy="7049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F6ED218-FF8D-CEFA-4192-F0B5596AB032}"/>
              </a:ext>
            </a:extLst>
          </p:cNvPr>
          <p:cNvSpPr txBox="1"/>
          <p:nvPr/>
        </p:nvSpPr>
        <p:spPr>
          <a:xfrm>
            <a:off x="7509546" y="1141273"/>
            <a:ext cx="279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Inter"/>
              </a:rPr>
              <a:t>Native support for Mermaid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70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596DE-7D15-FDC9-156C-7CDC1EC0D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0CB6-F959-1513-BD75-1A5211238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/>
          <a:lstStyle/>
          <a:p>
            <a:r>
              <a:rPr lang="en-GB" dirty="0"/>
              <a:t>GitHub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38318D-B1D7-CBD9-BE91-359F98AC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14" y="2074033"/>
            <a:ext cx="4486901" cy="3439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DDCFE5-6F79-FE51-B382-F17C3739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88" y="1975757"/>
            <a:ext cx="5082389" cy="1641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EE165D-5DF0-2215-DAA5-CC145529A2F2}"/>
              </a:ext>
            </a:extLst>
          </p:cNvPr>
          <p:cNvCxnSpPr>
            <a:cxnSpLocks/>
          </p:cNvCxnSpPr>
          <p:nvPr/>
        </p:nvCxnSpPr>
        <p:spPr>
          <a:xfrm>
            <a:off x="6095997" y="162979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3D2696A-691A-3683-886F-CF07F42DB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490" y="3953366"/>
            <a:ext cx="2743583" cy="2715004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839E54-D577-0158-BB3B-1F0BA57645E1}"/>
              </a:ext>
            </a:extLst>
          </p:cNvPr>
          <p:cNvCxnSpPr>
            <a:cxnSpLocks/>
          </p:cNvCxnSpPr>
          <p:nvPr/>
        </p:nvCxnSpPr>
        <p:spPr>
          <a:xfrm flipH="1">
            <a:off x="10511073" y="3429000"/>
            <a:ext cx="543370" cy="5243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7266CD-96B1-9216-E386-B762C6231576}"/>
              </a:ext>
            </a:extLst>
          </p:cNvPr>
          <p:cNvSpPr txBox="1"/>
          <p:nvPr/>
        </p:nvSpPr>
        <p:spPr>
          <a:xfrm>
            <a:off x="1821820" y="1474470"/>
            <a:ext cx="272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Any Markdown file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33463-6A5A-F411-1124-E0BA91759DC1}"/>
              </a:ext>
            </a:extLst>
          </p:cNvPr>
          <p:cNvSpPr txBox="1"/>
          <p:nvPr/>
        </p:nvSpPr>
        <p:spPr>
          <a:xfrm>
            <a:off x="1095884" y="5639963"/>
            <a:ext cx="5000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Available since Feb 2022:</a:t>
            </a:r>
          </a:p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Include diagrams in your Markdown files with Mermaid - The GitHub Blog</a:t>
            </a: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83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C89D-05D3-F4CA-CFE6-878EC4A79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8309"/>
            <a:ext cx="8676222" cy="916982"/>
          </a:xfrm>
        </p:spPr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0D85C-3A70-BA33-44F6-4D3A2D615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1821051"/>
            <a:ext cx="8676222" cy="3970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dirty="0"/>
              <a:t>Introduction (“The meme that haunts”)</a:t>
            </a:r>
          </a:p>
          <a:p>
            <a:pPr marL="457200" indent="-457200">
              <a:buFont typeface="Arial"/>
              <a:buAutoNum type="arabicPeriod"/>
            </a:pPr>
            <a:r>
              <a:rPr lang="en-GB" dirty="0"/>
              <a:t>Code to visuals (“Graphic design for developers”)</a:t>
            </a:r>
          </a:p>
          <a:p>
            <a:pPr marL="457200" indent="-457200">
              <a:buAutoNum type="arabicPeriod"/>
            </a:pPr>
            <a:r>
              <a:rPr lang="en-GB" dirty="0"/>
              <a:t>Mermaid JS</a:t>
            </a:r>
          </a:p>
          <a:p>
            <a:pPr marL="457200" indent="-457200">
              <a:buAutoNum type="arabicPeriod"/>
            </a:pPr>
            <a:r>
              <a:rPr lang="en-GB" dirty="0"/>
              <a:t>Reflections (“Why bother?”)</a:t>
            </a:r>
          </a:p>
          <a:p>
            <a:pPr marL="457200" indent="-457200">
              <a:buAutoNum type="arabicPeriod"/>
            </a:pPr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936D266-A512-19D6-B257-BB8C6AFFD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1409545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38B63-20B6-D0AA-5476-6C3AFBE26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0AF78-99B1-293E-AF40-D8DE0F1662E2}"/>
              </a:ext>
            </a:extLst>
          </p:cNvPr>
          <p:cNvCxnSpPr>
            <a:cxnSpLocks/>
          </p:cNvCxnSpPr>
          <p:nvPr/>
        </p:nvCxnSpPr>
        <p:spPr>
          <a:xfrm>
            <a:off x="6095997" y="162979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157FEA5-1D13-EA9F-1E4B-2EEE35933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40" y="2003275"/>
            <a:ext cx="4915586" cy="2934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99FABB-13C2-9E2D-6EA7-B26EE0491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72" y="1418716"/>
            <a:ext cx="5385806" cy="4020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C3774A-8998-6C2C-59E5-8B9BB7A96984}"/>
              </a:ext>
            </a:extLst>
          </p:cNvPr>
          <p:cNvSpPr txBox="1"/>
          <p:nvPr/>
        </p:nvSpPr>
        <p:spPr>
          <a:xfrm>
            <a:off x="3712276" y="6009912"/>
            <a:ext cx="476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</a:t>
            </a:r>
            <a:r>
              <a:rPr lang="en-GB" dirty="0">
                <a:hlinkClick r:id="rId4"/>
              </a:rPr>
              <a:t>GitHub HTML Rendering Pipeline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2121E4-B3E9-F60B-A2FC-31476E639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>
            <a:normAutofit fontScale="90000"/>
          </a:bodyPr>
          <a:lstStyle/>
          <a:p>
            <a:r>
              <a:rPr lang="en-GB" dirty="0"/>
              <a:t>GitHub</a:t>
            </a:r>
            <a:br>
              <a:rPr lang="en-GB" dirty="0"/>
            </a:br>
            <a:r>
              <a:rPr lang="en-GB" sz="3600" dirty="0"/>
              <a:t>Mermaid rendering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849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DBD86-3591-B866-A00E-AC400B352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05BBD-34CD-3FA6-211D-E80F4833A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/>
          <a:lstStyle/>
          <a:p>
            <a:r>
              <a:rPr lang="en-GB" dirty="0"/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2812256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F872D-D9A7-5228-A89F-9DD1D13B4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7EF55-C2DB-5A6D-4B65-C50CC8BF3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/>
          <a:lstStyle/>
          <a:p>
            <a:r>
              <a:rPr lang="en-GB" dirty="0"/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8662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B3F281C-BCF3-9039-AD95-D5859D734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38B1-6A5E-C4A3-0B1F-0EF82C358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7236" y="609601"/>
            <a:ext cx="7817529" cy="851806"/>
          </a:xfrm>
        </p:spPr>
        <p:txBody>
          <a:bodyPr/>
          <a:lstStyle/>
          <a:p>
            <a:r>
              <a:rPr lang="en-GB" dirty="0"/>
              <a:t>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CEB0B-A348-F1FD-C846-091A0AB33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291" y="2901248"/>
            <a:ext cx="2162477" cy="1543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230F80-DF4E-B326-69DB-8DC68E382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989" y="2753590"/>
            <a:ext cx="2829320" cy="1838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898948-5382-A209-05A1-4008BB78D3C3}"/>
              </a:ext>
            </a:extLst>
          </p:cNvPr>
          <p:cNvSpPr txBox="1"/>
          <p:nvPr/>
        </p:nvSpPr>
        <p:spPr>
          <a:xfrm>
            <a:off x="1" y="1736764"/>
            <a:ext cx="609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tx1">
                    <a:lumMod val="65000"/>
                  </a:schemeClr>
                </a:solidFill>
              </a:rPr>
              <a:t>Code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05659F-D62E-A10A-F179-8B0C620E1AA3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BB937B-1E74-6253-EAAC-47F2FD2A34F3}"/>
              </a:ext>
            </a:extLst>
          </p:cNvPr>
          <p:cNvSpPr txBox="1"/>
          <p:nvPr/>
        </p:nvSpPr>
        <p:spPr>
          <a:xfrm>
            <a:off x="0" y="5589814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[name of file] &gt; [name of rendering application]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1B13F9-7754-6D16-F66E-F75116310C0F}"/>
              </a:ext>
            </a:extLst>
          </p:cNvPr>
          <p:cNvSpPr txBox="1"/>
          <p:nvPr/>
        </p:nvSpPr>
        <p:spPr>
          <a:xfrm>
            <a:off x="6095996" y="1736764"/>
            <a:ext cx="609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tx1">
                    <a:lumMod val="65000"/>
                  </a:schemeClr>
                </a:solidFill>
              </a:rPr>
              <a:t>Render</a:t>
            </a:r>
          </a:p>
        </p:txBody>
      </p:sp>
    </p:spTree>
    <p:extLst>
      <p:ext uri="{BB962C8B-B14F-4D97-AF65-F5344CB8AC3E}">
        <p14:creationId xmlns:p14="http://schemas.microsoft.com/office/powerpoint/2010/main" val="2297320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AD38-47AE-D5A7-129A-0EC6B78D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33450"/>
          </a:xfrm>
        </p:spPr>
        <p:txBody>
          <a:bodyPr/>
          <a:lstStyle/>
          <a:p>
            <a:r>
              <a:rPr lang="en-GB" dirty="0"/>
              <a:t>Use by non-developers: Mermaid Live Editor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B2615-562C-9822-541A-B055BAC9E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843" y="1576498"/>
            <a:ext cx="8828314" cy="459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56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BFD0-2523-FCAF-E394-38DD91801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Mapping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3EAFF-58FE-0494-8428-8BCFB63D5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Maybe?</a:t>
            </a:r>
          </a:p>
        </p:txBody>
      </p:sp>
    </p:spTree>
    <p:extLst>
      <p:ext uri="{BB962C8B-B14F-4D97-AF65-F5344CB8AC3E}">
        <p14:creationId xmlns:p14="http://schemas.microsoft.com/office/powerpoint/2010/main" val="2470646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C0BC0-5EF5-1F76-F849-43804CA0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84508"/>
          </a:xfrm>
        </p:spPr>
        <p:txBody>
          <a:bodyPr/>
          <a:lstStyle/>
          <a:p>
            <a:r>
              <a:rPr lang="en-GB" dirty="0"/>
              <a:t>Umbraco CMS (v13)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3F13F-CB98-317C-6C79-AF84AAB8B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498" y="2239644"/>
            <a:ext cx="3096505" cy="3006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4407F3-3C76-A234-EBF9-6F0FF288E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84" y="1507937"/>
            <a:ext cx="3934374" cy="1579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34FC3-C27C-01AD-2321-F536FFAC0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86" y="3806153"/>
            <a:ext cx="7546780" cy="2204205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98BEF7D7-6819-2DC8-229A-1BD9CFD71943}"/>
              </a:ext>
            </a:extLst>
          </p:cNvPr>
          <p:cNvSpPr/>
          <p:nvPr/>
        </p:nvSpPr>
        <p:spPr>
          <a:xfrm rot="16200000">
            <a:off x="8013627" y="3348707"/>
            <a:ext cx="883403" cy="788406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3960F1A6-F263-E4B2-3A6C-B5EB0D2FDCBD}"/>
              </a:ext>
            </a:extLst>
          </p:cNvPr>
          <p:cNvSpPr/>
          <p:nvPr/>
        </p:nvSpPr>
        <p:spPr>
          <a:xfrm>
            <a:off x="3476467" y="3058333"/>
            <a:ext cx="788407" cy="747820"/>
          </a:xfrm>
          <a:prstGeom prst="mathPlu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FD9A82B-0C4F-C670-EC3D-CCF60526E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50DBB-A471-840B-298F-52E0240FDF16}"/>
              </a:ext>
            </a:extLst>
          </p:cNvPr>
          <p:cNvSpPr txBox="1"/>
          <p:nvPr/>
        </p:nvSpPr>
        <p:spPr>
          <a:xfrm>
            <a:off x="1967592" y="1928325"/>
            <a:ext cx="1240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[Markdown Editor]</a:t>
            </a:r>
          </a:p>
        </p:txBody>
      </p:sp>
    </p:spTree>
    <p:extLst>
      <p:ext uri="{BB962C8B-B14F-4D97-AF65-F5344CB8AC3E}">
        <p14:creationId xmlns:p14="http://schemas.microsoft.com/office/powerpoint/2010/main" val="2652183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2AB090-A195-ED3F-282C-EE6EF0A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86" y="1805882"/>
            <a:ext cx="11114496" cy="3246236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5B94786-14FA-6840-60AC-5102CB0F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2B7A55-25FB-04CF-6659-E5928D294627}"/>
              </a:ext>
            </a:extLst>
          </p:cNvPr>
          <p:cNvSpPr/>
          <p:nvPr/>
        </p:nvSpPr>
        <p:spPr>
          <a:xfrm>
            <a:off x="489857" y="3845379"/>
            <a:ext cx="11617779" cy="135527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FC948F-D327-E77E-2691-6A82A52579D5}"/>
              </a:ext>
            </a:extLst>
          </p:cNvPr>
          <p:cNvSpPr/>
          <p:nvPr/>
        </p:nvSpPr>
        <p:spPr>
          <a:xfrm>
            <a:off x="718457" y="3012621"/>
            <a:ext cx="2686051" cy="24492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AD07A7-8B83-81F7-7663-8FD6EE4C63A3}"/>
              </a:ext>
            </a:extLst>
          </p:cNvPr>
          <p:cNvSpPr/>
          <p:nvPr/>
        </p:nvSpPr>
        <p:spPr>
          <a:xfrm>
            <a:off x="1760764" y="3257550"/>
            <a:ext cx="8403772" cy="29391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53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322F-9DF5-3592-CE9A-426A85EB3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/>
              <a:t>Diagram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F6CB6-D0E8-9B0C-DD22-2BAAAFF02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5" y="1866682"/>
            <a:ext cx="3539278" cy="3778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F01A1B-022A-71F9-E9B8-2BCD5CACB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303" y="1866682"/>
            <a:ext cx="3084911" cy="3921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B5C704-6D2B-1686-E039-576BC1A74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443" y="1866682"/>
            <a:ext cx="3371880" cy="30370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6033DA-1084-2CA0-8F36-E65C5679D14E}"/>
              </a:ext>
            </a:extLst>
          </p:cNvPr>
          <p:cNvSpPr txBox="1"/>
          <p:nvPr/>
        </p:nvSpPr>
        <p:spPr>
          <a:xfrm>
            <a:off x="9666514" y="3417337"/>
            <a:ext cx="2237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(added Oct 30</a:t>
            </a:r>
            <a:r>
              <a:rPr lang="en-GB" sz="1600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6591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C83683-1F54-7CE7-5056-53F67C94D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/>
              <a:t>Flowchart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87DF43-ABE6-E6FC-3BDE-AAC15CE3253D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31F849B-1468-6DE1-2FBC-7ABE901AC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87" y="2362051"/>
            <a:ext cx="4486901" cy="2133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F6DCDE-205A-24E8-0FED-8F4C242D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333" y="1469571"/>
            <a:ext cx="4414711" cy="454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69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FBEAE-C4A1-8110-137D-7420F7466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6A1BF-51BF-EA31-B946-50776E4D3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16982"/>
          </a:xfrm>
        </p:spPr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BEB92D-B44F-AD8C-9F47-844CBB8EB3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B47F634-6400-BDEF-3DEA-18682119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1400993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8C2FB-5E21-08F1-AC34-B81224B1C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25440A-EB7E-0FF0-7D44-E6214CCFB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6171" y="616581"/>
            <a:ext cx="9619657" cy="859970"/>
          </a:xfrm>
        </p:spPr>
        <p:txBody>
          <a:bodyPr>
            <a:normAutofit fontScale="90000"/>
          </a:bodyPr>
          <a:lstStyle/>
          <a:p>
            <a:r>
              <a:rPr lang="en-GB" dirty="0"/>
              <a:t>Separate Assignation to Usage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E13B7-50C8-0CEB-CFA4-8D2E6B5C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29" y="2620316"/>
            <a:ext cx="4486901" cy="21338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BD94F2-EE98-C83F-5B0A-4C6938946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911" y="1886789"/>
            <a:ext cx="3048425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21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5C5BF-D47E-C306-7AB4-B4495948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066CE-4159-C978-0C5B-F3D8DDFD6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/>
          <a:lstStyle/>
          <a:p>
            <a:r>
              <a:rPr lang="en-GB" dirty="0"/>
              <a:t>Defining Shapes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9BA9B-1146-5FA2-C4BB-367246788BC2}"/>
              </a:ext>
            </a:extLst>
          </p:cNvPr>
          <p:cNvSpPr txBox="1"/>
          <p:nvPr/>
        </p:nvSpPr>
        <p:spPr>
          <a:xfrm>
            <a:off x="3711893" y="5879067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Flowcharts Syntax | Mermaid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DB7C00-8B7B-0424-B1D4-E01ADD004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40" y="2562104"/>
            <a:ext cx="5351960" cy="1536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C1B788-A248-8469-1D26-59C8B41EE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98" y="1545343"/>
            <a:ext cx="3205803" cy="41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84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56CE-781E-8D72-7582-3488420B1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7236" y="609601"/>
            <a:ext cx="7817529" cy="851806"/>
          </a:xfrm>
        </p:spPr>
        <p:txBody>
          <a:bodyPr/>
          <a:lstStyle/>
          <a:p>
            <a:r>
              <a:rPr lang="en-GB" dirty="0"/>
              <a:t>Checking Versions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21FF4-8C26-0A54-AF19-92881C8C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291" y="2901248"/>
            <a:ext cx="2162477" cy="1543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A3073-F602-ECEF-F70F-D8D85D8C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989" y="2753590"/>
            <a:ext cx="2829320" cy="1838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EABA7D-FF30-93E0-72C4-7CD1B366BAC4}"/>
              </a:ext>
            </a:extLst>
          </p:cNvPr>
          <p:cNvSpPr txBox="1"/>
          <p:nvPr/>
        </p:nvSpPr>
        <p:spPr>
          <a:xfrm>
            <a:off x="1" y="1736764"/>
            <a:ext cx="609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tx1">
                    <a:lumMod val="65000"/>
                  </a:schemeClr>
                </a:solidFill>
              </a:rPr>
              <a:t>Code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FFC748-92F9-F95D-9AC4-0D97271D2C12}"/>
              </a:ext>
            </a:extLst>
          </p:cNvPr>
          <p:cNvCxnSpPr>
            <a:cxnSpLocks/>
          </p:cNvCxnSpPr>
          <p:nvPr/>
        </p:nvCxnSpPr>
        <p:spPr>
          <a:xfrm>
            <a:off x="6095997" y="162979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8E1F434-1B4E-25E6-0326-5621FEEA1989}"/>
              </a:ext>
            </a:extLst>
          </p:cNvPr>
          <p:cNvSpPr txBox="1"/>
          <p:nvPr/>
        </p:nvSpPr>
        <p:spPr>
          <a:xfrm>
            <a:off x="4165147" y="5589814"/>
            <a:ext cx="386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test.md &gt; Visual Studio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D31E08-0662-E048-5E18-28B2347B8F21}"/>
              </a:ext>
            </a:extLst>
          </p:cNvPr>
          <p:cNvSpPr txBox="1"/>
          <p:nvPr/>
        </p:nvSpPr>
        <p:spPr>
          <a:xfrm>
            <a:off x="6095996" y="1736764"/>
            <a:ext cx="609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tx1">
                    <a:lumMod val="65000"/>
                  </a:schemeClr>
                </a:solidFill>
              </a:rPr>
              <a:t>Render</a:t>
            </a:r>
          </a:p>
        </p:txBody>
      </p:sp>
    </p:spTree>
    <p:extLst>
      <p:ext uri="{BB962C8B-B14F-4D97-AF65-F5344CB8AC3E}">
        <p14:creationId xmlns:p14="http://schemas.microsoft.com/office/powerpoint/2010/main" val="1826130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0823-C5E6-C390-E6DD-E78A5B0107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Click 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D587C9-B12C-08F5-DC1D-AC2D1E891A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 %% Click Actions</a:t>
            </a:r>
          </a:p>
          <a:p>
            <a:r>
              <a:rPr lang="en-GB" dirty="0"/>
              <a:t>            click 0_H "https://nightingalehq.ai/"; </a:t>
            </a:r>
          </a:p>
        </p:txBody>
      </p:sp>
    </p:spTree>
    <p:extLst>
      <p:ext uri="{BB962C8B-B14F-4D97-AF65-F5344CB8AC3E}">
        <p14:creationId xmlns:p14="http://schemas.microsoft.com/office/powerpoint/2010/main" val="3055300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88CE-74A6-0896-46F3-21F95FEF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Mermaid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0DE98-F7C9-51BA-9AFF-D4E6F547B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HIGHLY opinionated – users have zero control over layout</a:t>
            </a:r>
          </a:p>
          <a:p>
            <a:r>
              <a:rPr lang="en-GB" dirty="0"/>
              <a:t>No </a:t>
            </a:r>
            <a:r>
              <a:rPr lang="en-GB" dirty="0" err="1"/>
              <a:t>swimlanes</a:t>
            </a:r>
            <a:r>
              <a:rPr lang="en-GB" dirty="0"/>
              <a:t> (!!!)</a:t>
            </a:r>
          </a:p>
          <a:p>
            <a:pPr lvl="1"/>
            <a:r>
              <a:rPr lang="en-GB" dirty="0">
                <a:hlinkClick r:id="rId2"/>
              </a:rPr>
              <a:t>Use </a:t>
            </a:r>
            <a:r>
              <a:rPr lang="en-GB" dirty="0" err="1">
                <a:hlinkClick r:id="rId2"/>
              </a:rPr>
              <a:t>swimlanes</a:t>
            </a:r>
            <a:r>
              <a:rPr lang="en-GB" dirty="0">
                <a:hlinkClick r:id="rId2"/>
              </a:rPr>
              <a:t> in flowchart diagram · Issue #2028 · mermaid-</a:t>
            </a:r>
            <a:r>
              <a:rPr lang="en-GB" dirty="0" err="1">
                <a:hlinkClick r:id="rId2"/>
              </a:rPr>
              <a:t>js</a:t>
            </a:r>
            <a:r>
              <a:rPr lang="en-GB" dirty="0">
                <a:hlinkClick r:id="rId2"/>
              </a:rPr>
              <a:t>/mermaid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8509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human face, glasses, text, person&#10;&#10;Description automatically generated">
            <a:extLst>
              <a:ext uri="{FF2B5EF4-FFF2-40B4-BE49-F238E27FC236}">
                <a16:creationId xmlns:a16="http://schemas.microsoft.com/office/drawing/2014/main" id="{7FA38B5D-B410-4022-297A-DFF481D29E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325"/>
          <a:stretch/>
        </p:blipFill>
        <p:spPr>
          <a:xfrm>
            <a:off x="2667324" y="854806"/>
            <a:ext cx="6857351" cy="48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31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213B-2A56-996D-553C-B3CE8313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Maps in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C0B94-A7A1-3347-775F-4D762EA7A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18356" cy="435133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Distribute all process maps between all departments</a:t>
            </a:r>
          </a:p>
          <a:p>
            <a:pPr>
              <a:spcAft>
                <a:spcPts val="1200"/>
              </a:spcAft>
            </a:pPr>
            <a:r>
              <a:rPr lang="en-GB" dirty="0"/>
              <a:t>Ensure access for all staff</a:t>
            </a:r>
          </a:p>
          <a:p>
            <a:pPr>
              <a:spcAft>
                <a:spcPts val="1200"/>
              </a:spcAft>
            </a:pPr>
            <a:r>
              <a:rPr lang="en-GB" dirty="0"/>
              <a:t>Consider using a “Business Process Template”</a:t>
            </a:r>
          </a:p>
          <a:p>
            <a:pPr>
              <a:spcAft>
                <a:spcPts val="1200"/>
              </a:spcAft>
            </a:pPr>
            <a:r>
              <a:rPr lang="en-GB" dirty="0"/>
              <a:t>Codifies process for cross-business discussions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8840A-5B5E-EF8D-6966-C3E453A18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6" r="24355"/>
          <a:stretch/>
        </p:blipFill>
        <p:spPr>
          <a:xfrm>
            <a:off x="7436394" y="1690688"/>
            <a:ext cx="3917406" cy="45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1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213B-2A56-996D-553C-B3CE8313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Maps for onboarding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C0B94-A7A1-3347-775F-4D762EA7AD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Have process maps for new starters</a:t>
            </a:r>
          </a:p>
          <a:p>
            <a:r>
              <a:rPr lang="en-GB" dirty="0"/>
              <a:t>Have new starters make process maps to help them learn / test assumptions</a:t>
            </a:r>
          </a:p>
          <a:p>
            <a:r>
              <a:rPr lang="en-GB" dirty="0"/>
              <a:t>Gives basis for discussion and research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AA2ED-D7CB-8CE7-F53E-E31F9DCD3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5786658" cy="351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7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14981FB-C576-7E60-50B4-D228BC7EA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626" y="1930497"/>
            <a:ext cx="9562026" cy="441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F6F9BB-93B8-C202-7D91-195282BF5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280" y="2232660"/>
            <a:ext cx="2551622" cy="924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C8AB4E-8F89-046D-2E2E-FBF26CAC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Process Mapping for learning with Feynman Technique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996AF-7661-7334-C2B1-BE963B85E81A}"/>
              </a:ext>
            </a:extLst>
          </p:cNvPr>
          <p:cNvSpPr txBox="1"/>
          <p:nvPr/>
        </p:nvSpPr>
        <p:spPr>
          <a:xfrm>
            <a:off x="4187055" y="5376312"/>
            <a:ext cx="2453951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REALLY</a:t>
            </a:r>
            <a:r>
              <a:rPr lang="en-GB" dirty="0">
                <a:solidFill>
                  <a:schemeClr val="bg1"/>
                </a:solidFill>
              </a:rPr>
              <a:t> good for</a:t>
            </a:r>
          </a:p>
          <a:p>
            <a:r>
              <a:rPr lang="en-GB" dirty="0">
                <a:solidFill>
                  <a:schemeClr val="bg1"/>
                </a:solidFill>
              </a:rPr>
              <a:t>process mapping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C1C6E6A-7F04-1E24-CB0B-F5DE15842B65}"/>
              </a:ext>
            </a:extLst>
          </p:cNvPr>
          <p:cNvSpPr/>
          <p:nvPr/>
        </p:nvSpPr>
        <p:spPr>
          <a:xfrm>
            <a:off x="6720317" y="4720835"/>
            <a:ext cx="1959428" cy="102636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90A55D-B5E5-59C3-3E2F-90CB20AC53A1}"/>
              </a:ext>
            </a:extLst>
          </p:cNvPr>
          <p:cNvSpPr txBox="1"/>
          <p:nvPr/>
        </p:nvSpPr>
        <p:spPr>
          <a:xfrm>
            <a:off x="3051830" y="2262997"/>
            <a:ext cx="2270449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Good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for</a:t>
            </a:r>
          </a:p>
          <a:p>
            <a:r>
              <a:rPr lang="en-GB" dirty="0">
                <a:solidFill>
                  <a:schemeClr val="bg1"/>
                </a:solidFill>
              </a:rPr>
              <a:t>process mapping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6A1469-4151-A2B4-B7CE-D48CA5B80DD6}"/>
              </a:ext>
            </a:extLst>
          </p:cNvPr>
          <p:cNvSpPr/>
          <p:nvPr/>
        </p:nvSpPr>
        <p:spPr>
          <a:xfrm>
            <a:off x="4681578" y="3028294"/>
            <a:ext cx="1959428" cy="124089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FA49A2-6200-21C3-C8ED-B14459FD1DAA}"/>
              </a:ext>
            </a:extLst>
          </p:cNvPr>
          <p:cNvCxnSpPr>
            <a:cxnSpLocks/>
          </p:cNvCxnSpPr>
          <p:nvPr/>
        </p:nvCxnSpPr>
        <p:spPr>
          <a:xfrm>
            <a:off x="4303688" y="2909328"/>
            <a:ext cx="1110342" cy="1189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276A04-49D6-7DD2-CBFD-0354E5F536CF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414031" y="5197158"/>
            <a:ext cx="1306286" cy="17915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48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213B-2A56-996D-553C-B3CE8313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Process Maps for patience and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D612-147B-2372-5F31-2C60D20BC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GB" sz="2600" dirty="0"/>
              <a:t>Understanding of blockers supports patience</a:t>
            </a:r>
          </a:p>
          <a:p>
            <a:pPr>
              <a:spcAft>
                <a:spcPts val="1200"/>
              </a:spcAft>
            </a:pPr>
            <a:r>
              <a:rPr lang="en-GB" sz="2600" dirty="0"/>
              <a:t>Process maps help to communicate where blockers are most prominent</a:t>
            </a:r>
          </a:p>
          <a:p>
            <a:pPr>
              <a:spcAft>
                <a:spcPts val="1200"/>
              </a:spcAft>
            </a:pPr>
            <a:r>
              <a:rPr lang="en-GB" sz="2600" dirty="0"/>
              <a:t>Required not just within own department but across the business</a:t>
            </a:r>
          </a:p>
        </p:txBody>
      </p:sp>
      <p:pic>
        <p:nvPicPr>
          <p:cNvPr id="5" name="Picture 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5FD1BF29-FCE4-0874-8B68-7B06E95BC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822" y="1825625"/>
            <a:ext cx="4580356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638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A168-B320-275D-53FB-4B44C24EA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2982132"/>
            <a:ext cx="8676222" cy="893735"/>
          </a:xfrm>
        </p:spPr>
        <p:txBody>
          <a:bodyPr>
            <a:normAutofit fontScale="90000"/>
          </a:bodyPr>
          <a:lstStyle/>
          <a:p>
            <a:r>
              <a:rPr lang="en-GB" dirty="0"/>
              <a:t>1. </a:t>
            </a:r>
            <a:br>
              <a:rPr lang="en-GB" dirty="0"/>
            </a:br>
            <a:r>
              <a:rPr lang="en-GB" dirty="0"/>
              <a:t>The Meme that haunts</a:t>
            </a:r>
          </a:p>
        </p:txBody>
      </p:sp>
    </p:spTree>
    <p:extLst>
      <p:ext uri="{BB962C8B-B14F-4D97-AF65-F5344CB8AC3E}">
        <p14:creationId xmlns:p14="http://schemas.microsoft.com/office/powerpoint/2010/main" val="3711262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3D891B1-31FB-FBB6-BD86-AA2CB1317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988" y="423333"/>
            <a:ext cx="4816024" cy="601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EDF574-268C-8F73-91B4-8C0FBA0EBBA6}"/>
              </a:ext>
            </a:extLst>
          </p:cNvPr>
          <p:cNvSpPr/>
          <p:nvPr/>
        </p:nvSpPr>
        <p:spPr>
          <a:xfrm>
            <a:off x="2937933" y="2743200"/>
            <a:ext cx="6527800" cy="3793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947F0A-981F-3E9A-3276-A35EEEDA981D}"/>
              </a:ext>
            </a:extLst>
          </p:cNvPr>
          <p:cNvSpPr/>
          <p:nvPr/>
        </p:nvSpPr>
        <p:spPr>
          <a:xfrm>
            <a:off x="2937933" y="2006600"/>
            <a:ext cx="6527800" cy="736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86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71E2-D690-4C78-245B-C0F32288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/>
              <a:t>Tech Is Hard</a:t>
            </a:r>
          </a:p>
        </p:txBody>
      </p:sp>
    </p:spTree>
    <p:extLst>
      <p:ext uri="{BB962C8B-B14F-4D97-AF65-F5344CB8AC3E}">
        <p14:creationId xmlns:p14="http://schemas.microsoft.com/office/powerpoint/2010/main" val="3147272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71E2-D690-4C78-245B-C0F32288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6000" dirty="0"/>
              <a:t>Be excellent to each other</a:t>
            </a:r>
          </a:p>
        </p:txBody>
      </p:sp>
    </p:spTree>
    <p:extLst>
      <p:ext uri="{BB962C8B-B14F-4D97-AF65-F5344CB8AC3E}">
        <p14:creationId xmlns:p14="http://schemas.microsoft.com/office/powerpoint/2010/main" val="987865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71E2-D690-4C78-245B-C0F32288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730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6000" dirty="0"/>
              <a:t>Thank you for listening!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0414D8-46D6-6335-08D9-04EC23490242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>
                <a:latin typeface="+mn-lt"/>
              </a:rPr>
              <a:t>Richard Jackson</a:t>
            </a:r>
          </a:p>
          <a:p>
            <a:pPr algn="ctr"/>
            <a:r>
              <a:rPr lang="en-GB" sz="5400" b="1" dirty="0">
                <a:latin typeface="+mn-lt"/>
              </a:rPr>
              <a:t>@jacksorjacksor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30F289-2604-DE6D-AE0C-6A9043A88D5D}"/>
              </a:ext>
            </a:extLst>
          </p:cNvPr>
          <p:cNvSpPr txBox="1">
            <a:spLocks/>
          </p:cNvSpPr>
          <p:nvPr/>
        </p:nvSpPr>
        <p:spPr>
          <a:xfrm>
            <a:off x="838200" y="50470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dirty="0"/>
              <a:t>Umbraco Kent Meetup | 12</a:t>
            </a:r>
            <a:r>
              <a:rPr lang="en-GB" sz="3600" baseline="30000" dirty="0"/>
              <a:t>th</a:t>
            </a:r>
            <a:r>
              <a:rPr lang="en-GB" sz="3600" dirty="0"/>
              <a:t> November 2024</a:t>
            </a:r>
            <a:endParaRPr lang="en-GB" sz="19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8490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71E2-D690-4C78-245B-C0F32288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30422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6000" dirty="0"/>
              <a:t>Q&amp;A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49B48F-B43F-60BB-32E5-15DF8DD2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014" y="1629792"/>
            <a:ext cx="3779220" cy="419162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AC68F5-85A2-1693-EFDF-F736781CC134}"/>
              </a:ext>
            </a:extLst>
          </p:cNvPr>
          <p:cNvCxnSpPr>
            <a:cxnSpLocks/>
          </p:cNvCxnSpPr>
          <p:nvPr/>
        </p:nvCxnSpPr>
        <p:spPr>
          <a:xfrm>
            <a:off x="6095997" y="162979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568C41A-B839-7B67-6191-B6B04E446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9" y="2044205"/>
            <a:ext cx="2410161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7F31EE-A895-DD03-076F-A69B7ECFC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83" y="1026844"/>
            <a:ext cx="8994434" cy="48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66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logo, design&#10;&#10;Description automatically generated">
            <a:extLst>
              <a:ext uri="{FF2B5EF4-FFF2-40B4-BE49-F238E27FC236}">
                <a16:creationId xmlns:a16="http://schemas.microsoft.com/office/drawing/2014/main" id="{7C043953-CCDD-9CDA-4D95-0CF483D1C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268"/>
          <a:stretch/>
        </p:blipFill>
        <p:spPr>
          <a:xfrm>
            <a:off x="2226501" y="823382"/>
            <a:ext cx="7738997" cy="4754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3E589-178D-9960-2DCE-A0BD282259F4}"/>
              </a:ext>
            </a:extLst>
          </p:cNvPr>
          <p:cNvSpPr txBox="1"/>
          <p:nvPr/>
        </p:nvSpPr>
        <p:spPr>
          <a:xfrm>
            <a:off x="3106320" y="5757619"/>
            <a:ext cx="5979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Source: https://document360.com/blog/explicit-knowledge/</a:t>
            </a:r>
          </a:p>
        </p:txBody>
      </p:sp>
    </p:spTree>
    <p:extLst>
      <p:ext uri="{BB962C8B-B14F-4D97-AF65-F5344CB8AC3E}">
        <p14:creationId xmlns:p14="http://schemas.microsoft.com/office/powerpoint/2010/main" val="403562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C2725C-56E6-35D6-87FF-209D464BD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256202"/>
            <a:ext cx="8676222" cy="893735"/>
          </a:xfrm>
        </p:spPr>
        <p:txBody>
          <a:bodyPr>
            <a:normAutofit fontScale="90000"/>
          </a:bodyPr>
          <a:lstStyle/>
          <a:p>
            <a:r>
              <a:rPr lang="en-GB" dirty="0"/>
              <a:t>Visual aids TO SUPPORT documentation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D09A1-86B5-7E07-84F2-67DFDABB816E}"/>
              </a:ext>
            </a:extLst>
          </p:cNvPr>
          <p:cNvSpPr txBox="1"/>
          <p:nvPr/>
        </p:nvSpPr>
        <p:spPr>
          <a:xfrm>
            <a:off x="1143000" y="2560320"/>
            <a:ext cx="10092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Placeholder:</a:t>
            </a:r>
          </a:p>
          <a:p>
            <a:r>
              <a:rPr lang="en-GB" dirty="0"/>
              <a:t>TACIT KNOWLEDGE</a:t>
            </a:r>
          </a:p>
          <a:p>
            <a:r>
              <a:rPr lang="en-GB" dirty="0"/>
              <a:t>“How could I have known that?”</a:t>
            </a:r>
          </a:p>
        </p:txBody>
      </p:sp>
    </p:spTree>
    <p:extLst>
      <p:ext uri="{BB962C8B-B14F-4D97-AF65-F5344CB8AC3E}">
        <p14:creationId xmlns:p14="http://schemas.microsoft.com/office/powerpoint/2010/main" val="2087668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B0D0CF-3C76-7C68-81AD-2B1B2F8B7D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/>
              <a:t>What is process mapping?</a:t>
            </a:r>
            <a:endParaRPr lang="en-GB" dirty="0"/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84C6AD1A-1070-E36A-A015-CCCAF8324C4D}"/>
              </a:ext>
            </a:extLst>
          </p:cNvPr>
          <p:cNvSpPr txBox="1">
            <a:spLocks/>
          </p:cNvSpPr>
          <p:nvPr/>
        </p:nvSpPr>
        <p:spPr>
          <a:xfrm>
            <a:off x="358774" y="1996068"/>
            <a:ext cx="5172231" cy="4248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 dirty="0"/>
              <a:t>Creation of a visual representation of work</a:t>
            </a:r>
          </a:p>
          <a:p>
            <a:pPr marL="285750" indent="-285750"/>
            <a:r>
              <a:rPr lang="en-US" sz="2600" dirty="0"/>
              <a:t>Communication exercise to define workflow, resources and responsibility</a:t>
            </a:r>
          </a:p>
          <a:p>
            <a:pPr marL="285750" indent="-285750"/>
            <a:r>
              <a:rPr lang="en-US" sz="2600" dirty="0"/>
              <a:t>High-level, non-technical documentation which should be understandable across the business</a:t>
            </a:r>
            <a:endParaRPr lang="en-GB" sz="26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D91705D-A816-3139-8B94-6F6C5BB56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1" t="10761" r="1658" b="799"/>
          <a:stretch/>
        </p:blipFill>
        <p:spPr>
          <a:xfrm>
            <a:off x="5531005" y="1996068"/>
            <a:ext cx="6158069" cy="363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16FEB-0F14-96D2-B737-1EA0F4DCCBF0}"/>
              </a:ext>
            </a:extLst>
          </p:cNvPr>
          <p:cNvSpPr txBox="1">
            <a:spLocks/>
          </p:cNvSpPr>
          <p:nvPr/>
        </p:nvSpPr>
        <p:spPr>
          <a:xfrm>
            <a:off x="1060165" y="217003"/>
            <a:ext cx="10515600" cy="7868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/>
              <a:t>Different levels of process visualisation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95C7F-9902-C337-562D-8357F93B7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21"/>
          <a:stretch/>
        </p:blipFill>
        <p:spPr>
          <a:xfrm>
            <a:off x="6398841" y="2181930"/>
            <a:ext cx="5613718" cy="3205328"/>
          </a:xfrm>
          <a:prstGeom prst="rect">
            <a:avLst/>
          </a:prstGeom>
        </p:spPr>
      </p:pic>
      <p:pic>
        <p:nvPicPr>
          <p:cNvPr id="6" name="Picture 5" descr="A computer screen shot of a flowchart&#10;&#10;Description automatically generated">
            <a:extLst>
              <a:ext uri="{FF2B5EF4-FFF2-40B4-BE49-F238E27FC236}">
                <a16:creationId xmlns:a16="http://schemas.microsoft.com/office/drawing/2014/main" id="{E24C1BA2-2E91-500B-5B35-261E0C7B4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5" y="2181930"/>
            <a:ext cx="5458856" cy="320532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975C12-8468-0D23-32AC-FB1704C92013}"/>
              </a:ext>
            </a:extLst>
          </p:cNvPr>
          <p:cNvCxnSpPr>
            <a:cxnSpLocks/>
          </p:cNvCxnSpPr>
          <p:nvPr/>
        </p:nvCxnSpPr>
        <p:spPr>
          <a:xfrm>
            <a:off x="6096000" y="1550020"/>
            <a:ext cx="0" cy="485078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AB3E4A-AC52-0D82-F034-6C7295FE1797}"/>
              </a:ext>
            </a:extLst>
          </p:cNvPr>
          <p:cNvSpPr txBox="1"/>
          <p:nvPr/>
        </p:nvSpPr>
        <p:spPr>
          <a:xfrm>
            <a:off x="6478859" y="5542156"/>
            <a:ext cx="5533698" cy="884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/>
              <a:t>Low-level</a:t>
            </a:r>
          </a:p>
          <a:p>
            <a:pPr algn="ctr">
              <a:lnSpc>
                <a:spcPct val="150000"/>
              </a:lnSpc>
            </a:pPr>
            <a:r>
              <a:rPr lang="en-GB" dirty="0"/>
              <a:t>Objective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2B17BF-7641-99EC-0DEE-9D349E8B1486}"/>
              </a:ext>
            </a:extLst>
          </p:cNvPr>
          <p:cNvSpPr txBox="1"/>
          <p:nvPr/>
        </p:nvSpPr>
        <p:spPr>
          <a:xfrm>
            <a:off x="259462" y="5542156"/>
            <a:ext cx="5533698" cy="884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/>
              <a:t>High-level</a:t>
            </a:r>
          </a:p>
          <a:p>
            <a:pPr algn="ctr">
              <a:lnSpc>
                <a:spcPct val="150000"/>
              </a:lnSpc>
            </a:pPr>
            <a:r>
              <a:rPr lang="en-GB" dirty="0"/>
              <a:t>Subjective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F941FE-F432-FB4B-DEC3-0D6B54726FB1}"/>
              </a:ext>
            </a:extLst>
          </p:cNvPr>
          <p:cNvSpPr txBox="1">
            <a:spLocks/>
          </p:cNvSpPr>
          <p:nvPr/>
        </p:nvSpPr>
        <p:spPr>
          <a:xfrm>
            <a:off x="334304" y="550979"/>
            <a:ext cx="545885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/>
              <a:t>Process Mapping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6ED089E-2B0F-6E2A-7D99-1E1A253DF5DB}"/>
              </a:ext>
            </a:extLst>
          </p:cNvPr>
          <p:cNvSpPr txBox="1">
            <a:spLocks/>
          </p:cNvSpPr>
          <p:nvPr/>
        </p:nvSpPr>
        <p:spPr>
          <a:xfrm>
            <a:off x="6476272" y="550978"/>
            <a:ext cx="545885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/>
              <a:t>Process MODELLING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C59ADC-5AB7-0F37-FCA7-1A3E8937B654}"/>
              </a:ext>
            </a:extLst>
          </p:cNvPr>
          <p:cNvSpPr/>
          <p:nvPr/>
        </p:nvSpPr>
        <p:spPr>
          <a:xfrm>
            <a:off x="6640830" y="2423160"/>
            <a:ext cx="1360170" cy="822960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60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254</TotalTime>
  <Words>751</Words>
  <Application>Microsoft Office PowerPoint</Application>
  <PresentationFormat>Widescreen</PresentationFormat>
  <Paragraphs>141</Paragraphs>
  <Slides>44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-apple-system</vt:lpstr>
      <vt:lpstr>Aptos</vt:lpstr>
      <vt:lpstr>Arial</vt:lpstr>
      <vt:lpstr>Century Gothic</vt:lpstr>
      <vt:lpstr>Inter</vt:lpstr>
      <vt:lpstr>Mesh</vt:lpstr>
      <vt:lpstr>Process Maps As Code</vt:lpstr>
      <vt:lpstr>CONTENTS</vt:lpstr>
      <vt:lpstr>ABOUT ME</vt:lpstr>
      <vt:lpstr>1.  The Meme that haunts</vt:lpstr>
      <vt:lpstr>PowerPoint Presentation</vt:lpstr>
      <vt:lpstr>PowerPoint Presentation</vt:lpstr>
      <vt:lpstr>Visual aids TO SUPPORT documentation</vt:lpstr>
      <vt:lpstr>PowerPoint Presentation</vt:lpstr>
      <vt:lpstr>PowerPoint Presentation</vt:lpstr>
      <vt:lpstr>Benefits of process mapping</vt:lpstr>
      <vt:lpstr>Graphics Packages for Process Mapping</vt:lpstr>
      <vt:lpstr>Key problems</vt:lpstr>
      <vt:lpstr>PROCESS MAPPING AS CODE (hey it’s the name of the talk)</vt:lpstr>
      <vt:lpstr>PlantUML</vt:lpstr>
      <vt:lpstr>HackerDraw</vt:lpstr>
      <vt:lpstr>Mermaid</vt:lpstr>
      <vt:lpstr>About Mermaid</vt:lpstr>
      <vt:lpstr>Mermaid JS Integrations</vt:lpstr>
      <vt:lpstr>GitHub</vt:lpstr>
      <vt:lpstr>GitHub Mermaid rendering Process</vt:lpstr>
      <vt:lpstr>Azure DevOps</vt:lpstr>
      <vt:lpstr>Visual Studio Code</vt:lpstr>
      <vt:lpstr>EXAMPLES</vt:lpstr>
      <vt:lpstr>Use by non-developers: Mermaid Live Editor</vt:lpstr>
      <vt:lpstr>Process Mapping Considerations</vt:lpstr>
      <vt:lpstr>Umbraco CMS (v13)</vt:lpstr>
      <vt:lpstr>PowerPoint Presentation</vt:lpstr>
      <vt:lpstr>Diagram Types</vt:lpstr>
      <vt:lpstr>Flowchart</vt:lpstr>
      <vt:lpstr>Separate Assignation to Usage</vt:lpstr>
      <vt:lpstr>Defining Shapes</vt:lpstr>
      <vt:lpstr>Checking Versions</vt:lpstr>
      <vt:lpstr>Click actions</vt:lpstr>
      <vt:lpstr>Mermaid limitations</vt:lpstr>
      <vt:lpstr>PowerPoint Presentation</vt:lpstr>
      <vt:lpstr>Process Maps in communication</vt:lpstr>
      <vt:lpstr>Process Maps for onboarding</vt:lpstr>
      <vt:lpstr>Process Mapping for learning with Feynman Technique</vt:lpstr>
      <vt:lpstr>Process Maps for patience and understanding</vt:lpstr>
      <vt:lpstr>PowerPoint Presentation</vt:lpstr>
      <vt:lpstr>Tech Is Hard</vt:lpstr>
      <vt:lpstr>Be excellent to each other</vt:lpstr>
      <vt:lpstr>Thank you for listening!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Jackson</dc:creator>
  <cp:lastModifiedBy>Richard Jackson</cp:lastModifiedBy>
  <cp:revision>1</cp:revision>
  <dcterms:created xsi:type="dcterms:W3CDTF">2024-11-03T17:12:39Z</dcterms:created>
  <dcterms:modified xsi:type="dcterms:W3CDTF">2024-11-03T21:35:27Z</dcterms:modified>
</cp:coreProperties>
</file>